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6553200" cy="9258300"/>
  <p:notesSz cx="6553200" cy="92583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1490" y="2870073"/>
            <a:ext cx="5570220" cy="1944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82980" y="5184648"/>
            <a:ext cx="4587240" cy="2314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27660" y="2129409"/>
            <a:ext cx="2850642" cy="6110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374898" y="2129409"/>
            <a:ext cx="2850642" cy="6110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660" y="370332"/>
            <a:ext cx="5897880" cy="1481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7660" y="2129409"/>
            <a:ext cx="5897880" cy="6110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228088" y="8610219"/>
            <a:ext cx="2097024" cy="462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27660" y="8610219"/>
            <a:ext cx="1507236" cy="462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718304" y="8610219"/>
            <a:ext cx="1507236" cy="462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7" Type="http://schemas.openxmlformats.org/officeDocument/2006/relationships/image" Target="../media/image42.png"/><Relationship Id="rId18" Type="http://schemas.openxmlformats.org/officeDocument/2006/relationships/image" Target="../media/image43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Relationship Id="rId25" Type="http://schemas.openxmlformats.org/officeDocument/2006/relationships/image" Target="../media/image50.png"/><Relationship Id="rId26" Type="http://schemas.openxmlformats.org/officeDocument/2006/relationships/image" Target="../media/image51.png"/><Relationship Id="rId27" Type="http://schemas.openxmlformats.org/officeDocument/2006/relationships/image" Target="../media/image52.png"/><Relationship Id="rId28" Type="http://schemas.openxmlformats.org/officeDocument/2006/relationships/image" Target="../media/image53.png"/><Relationship Id="rId29" Type="http://schemas.openxmlformats.org/officeDocument/2006/relationships/image" Target="../media/image54.png"/><Relationship Id="rId30" Type="http://schemas.openxmlformats.org/officeDocument/2006/relationships/image" Target="../media/image55.png"/><Relationship Id="rId31" Type="http://schemas.openxmlformats.org/officeDocument/2006/relationships/image" Target="../media/image56.png"/><Relationship Id="rId32" Type="http://schemas.openxmlformats.org/officeDocument/2006/relationships/image" Target="../media/image57.png"/><Relationship Id="rId33" Type="http://schemas.openxmlformats.org/officeDocument/2006/relationships/image" Target="../media/image58.png"/><Relationship Id="rId34" Type="http://schemas.openxmlformats.org/officeDocument/2006/relationships/image" Target="../media/image59.png"/><Relationship Id="rId35" Type="http://schemas.openxmlformats.org/officeDocument/2006/relationships/image" Target="../media/image60.png"/><Relationship Id="rId36" Type="http://schemas.openxmlformats.org/officeDocument/2006/relationships/image" Target="../media/image61.png"/><Relationship Id="rId37" Type="http://schemas.openxmlformats.org/officeDocument/2006/relationships/image" Target="../media/image62.png"/><Relationship Id="rId38" Type="http://schemas.openxmlformats.org/officeDocument/2006/relationships/image" Target="../media/image63.png"/><Relationship Id="rId39" Type="http://schemas.openxmlformats.org/officeDocument/2006/relationships/image" Target="../media/image64.png"/><Relationship Id="rId40" Type="http://schemas.openxmlformats.org/officeDocument/2006/relationships/image" Target="../media/image65.png"/><Relationship Id="rId41" Type="http://schemas.openxmlformats.org/officeDocument/2006/relationships/image" Target="../media/image6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0" Type="http://schemas.openxmlformats.org/officeDocument/2006/relationships/image" Target="../media/image75.png"/><Relationship Id="rId11" Type="http://schemas.openxmlformats.org/officeDocument/2006/relationships/image" Target="../media/image76.png"/><Relationship Id="rId12" Type="http://schemas.openxmlformats.org/officeDocument/2006/relationships/image" Target="../media/image77.png"/><Relationship Id="rId13" Type="http://schemas.openxmlformats.org/officeDocument/2006/relationships/image" Target="../media/image78.png"/><Relationship Id="rId14" Type="http://schemas.openxmlformats.org/officeDocument/2006/relationships/image" Target="../media/image79.png"/><Relationship Id="rId15" Type="http://schemas.openxmlformats.org/officeDocument/2006/relationships/image" Target="../media/image80.png"/><Relationship Id="rId16" Type="http://schemas.openxmlformats.org/officeDocument/2006/relationships/image" Target="../media/image81.png"/><Relationship Id="rId17" Type="http://schemas.openxmlformats.org/officeDocument/2006/relationships/image" Target="../media/image82.png"/><Relationship Id="rId18" Type="http://schemas.openxmlformats.org/officeDocument/2006/relationships/image" Target="../media/image83.png"/><Relationship Id="rId19" Type="http://schemas.openxmlformats.org/officeDocument/2006/relationships/image" Target="../media/image84.png"/><Relationship Id="rId20" Type="http://schemas.openxmlformats.org/officeDocument/2006/relationships/image" Target="../media/image85.png"/><Relationship Id="rId21" Type="http://schemas.openxmlformats.org/officeDocument/2006/relationships/image" Target="../media/image86.png"/><Relationship Id="rId22" Type="http://schemas.openxmlformats.org/officeDocument/2006/relationships/image" Target="../media/image87.png"/><Relationship Id="rId23" Type="http://schemas.openxmlformats.org/officeDocument/2006/relationships/image" Target="../media/image88.png"/><Relationship Id="rId24" Type="http://schemas.openxmlformats.org/officeDocument/2006/relationships/image" Target="../media/image89.png"/><Relationship Id="rId25" Type="http://schemas.openxmlformats.org/officeDocument/2006/relationships/image" Target="../media/image90.png"/><Relationship Id="rId26" Type="http://schemas.openxmlformats.org/officeDocument/2006/relationships/image" Target="../media/image91.png"/><Relationship Id="rId27" Type="http://schemas.openxmlformats.org/officeDocument/2006/relationships/image" Target="../media/image92.png"/><Relationship Id="rId28" Type="http://schemas.openxmlformats.org/officeDocument/2006/relationships/image" Target="../media/image93.png"/><Relationship Id="rId29" Type="http://schemas.openxmlformats.org/officeDocument/2006/relationships/image" Target="../media/image94.png"/><Relationship Id="rId30" Type="http://schemas.openxmlformats.org/officeDocument/2006/relationships/image" Target="../media/image95.png"/><Relationship Id="rId31" Type="http://schemas.openxmlformats.org/officeDocument/2006/relationships/image" Target="../media/image96.png"/><Relationship Id="rId32" Type="http://schemas.openxmlformats.org/officeDocument/2006/relationships/image" Target="../media/image97.png"/><Relationship Id="rId33" Type="http://schemas.openxmlformats.org/officeDocument/2006/relationships/image" Target="../media/image98.png"/><Relationship Id="rId34" Type="http://schemas.openxmlformats.org/officeDocument/2006/relationships/image" Target="../media/image99.png"/><Relationship Id="rId35" Type="http://schemas.openxmlformats.org/officeDocument/2006/relationships/image" Target="../media/image100.png"/><Relationship Id="rId36" Type="http://schemas.openxmlformats.org/officeDocument/2006/relationships/image" Target="../media/image101.png"/><Relationship Id="rId37" Type="http://schemas.openxmlformats.org/officeDocument/2006/relationships/image" Target="../media/image102.png"/><Relationship Id="rId38" Type="http://schemas.openxmlformats.org/officeDocument/2006/relationships/image" Target="../media/image103.png"/><Relationship Id="rId39" Type="http://schemas.openxmlformats.org/officeDocument/2006/relationships/image" Target="../media/image104.png"/><Relationship Id="rId40" Type="http://schemas.openxmlformats.org/officeDocument/2006/relationships/image" Target="../media/image105.png"/><Relationship Id="rId41" Type="http://schemas.openxmlformats.org/officeDocument/2006/relationships/image" Target="../media/image106.png"/><Relationship Id="rId42" Type="http://schemas.openxmlformats.org/officeDocument/2006/relationships/image" Target="../media/image37.png"/><Relationship Id="rId43" Type="http://schemas.openxmlformats.org/officeDocument/2006/relationships/image" Target="../media/image62.png"/><Relationship Id="rId44" Type="http://schemas.openxmlformats.org/officeDocument/2006/relationships/image" Target="../media/image107.png"/><Relationship Id="rId45" Type="http://schemas.openxmlformats.org/officeDocument/2006/relationships/image" Target="../media/image108.png"/><Relationship Id="rId46" Type="http://schemas.openxmlformats.org/officeDocument/2006/relationships/image" Target="../media/image109.png"/><Relationship Id="rId47" Type="http://schemas.openxmlformats.org/officeDocument/2006/relationships/image" Target="../media/image110.png"/><Relationship Id="rId48" Type="http://schemas.openxmlformats.org/officeDocument/2006/relationships/image" Target="../media/image111.png"/><Relationship Id="rId49" Type="http://schemas.openxmlformats.org/officeDocument/2006/relationships/image" Target="../media/image112.png"/><Relationship Id="rId50" Type="http://schemas.openxmlformats.org/officeDocument/2006/relationships/image" Target="../media/image113.png"/><Relationship Id="rId51" Type="http://schemas.openxmlformats.org/officeDocument/2006/relationships/image" Target="../media/image114.png"/><Relationship Id="rId52" Type="http://schemas.openxmlformats.org/officeDocument/2006/relationships/image" Target="../media/image115.png"/><Relationship Id="rId53" Type="http://schemas.openxmlformats.org/officeDocument/2006/relationships/image" Target="../media/image116.png"/><Relationship Id="rId54" Type="http://schemas.openxmlformats.org/officeDocument/2006/relationships/image" Target="../media/image117.png"/><Relationship Id="rId55" Type="http://schemas.openxmlformats.org/officeDocument/2006/relationships/image" Target="../media/image118.png"/><Relationship Id="rId56" Type="http://schemas.openxmlformats.org/officeDocument/2006/relationships/image" Target="../media/image119.png"/><Relationship Id="rId57" Type="http://schemas.openxmlformats.org/officeDocument/2006/relationships/image" Target="../media/image120.png"/><Relationship Id="rId58" Type="http://schemas.openxmlformats.org/officeDocument/2006/relationships/image" Target="../media/image121.png"/><Relationship Id="rId59" Type="http://schemas.openxmlformats.org/officeDocument/2006/relationships/image" Target="../media/image122.png"/><Relationship Id="rId60" Type="http://schemas.openxmlformats.org/officeDocument/2006/relationships/image" Target="../media/image123.png"/><Relationship Id="rId61" Type="http://schemas.openxmlformats.org/officeDocument/2006/relationships/image" Target="../media/image124.png"/><Relationship Id="rId62" Type="http://schemas.openxmlformats.org/officeDocument/2006/relationships/image" Target="../media/image125.png"/><Relationship Id="rId63" Type="http://schemas.openxmlformats.org/officeDocument/2006/relationships/image" Target="../media/image126.png"/><Relationship Id="rId64" Type="http://schemas.openxmlformats.org/officeDocument/2006/relationships/image" Target="../media/image12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350" y="0"/>
            <a:ext cx="6564693" cy="926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71081" y="0"/>
            <a:ext cx="3094355" cy="6360795"/>
          </a:xfrm>
          <a:custGeom>
            <a:avLst/>
            <a:gdLst/>
            <a:ahLst/>
            <a:cxnLst/>
            <a:rect l="l" t="t" r="r" b="b"/>
            <a:pathLst>
              <a:path w="3094354" h="6360795">
                <a:moveTo>
                  <a:pt x="3093821" y="0"/>
                </a:moveTo>
                <a:lnTo>
                  <a:pt x="0" y="0"/>
                </a:lnTo>
                <a:lnTo>
                  <a:pt x="0" y="6360452"/>
                </a:lnTo>
                <a:lnTo>
                  <a:pt x="3093821" y="6360452"/>
                </a:lnTo>
                <a:lnTo>
                  <a:pt x="30938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32279" y="2966567"/>
            <a:ext cx="45720" cy="232410"/>
          </a:xfrm>
          <a:custGeom>
            <a:avLst/>
            <a:gdLst/>
            <a:ahLst/>
            <a:cxnLst/>
            <a:rect l="l" t="t" r="r" b="b"/>
            <a:pathLst>
              <a:path w="45719" h="232410">
                <a:moveTo>
                  <a:pt x="45288" y="0"/>
                </a:moveTo>
                <a:lnTo>
                  <a:pt x="0" y="0"/>
                </a:lnTo>
                <a:lnTo>
                  <a:pt x="0" y="232295"/>
                </a:lnTo>
                <a:lnTo>
                  <a:pt x="45288" y="232295"/>
                </a:lnTo>
                <a:lnTo>
                  <a:pt x="4528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30754" y="2966567"/>
            <a:ext cx="45720" cy="232410"/>
          </a:xfrm>
          <a:custGeom>
            <a:avLst/>
            <a:gdLst/>
            <a:ahLst/>
            <a:cxnLst/>
            <a:rect l="l" t="t" r="r" b="b"/>
            <a:pathLst>
              <a:path w="45719" h="232410">
                <a:moveTo>
                  <a:pt x="45275" y="0"/>
                </a:moveTo>
                <a:lnTo>
                  <a:pt x="0" y="0"/>
                </a:lnTo>
                <a:lnTo>
                  <a:pt x="0" y="232295"/>
                </a:lnTo>
                <a:lnTo>
                  <a:pt x="45275" y="232295"/>
                </a:lnTo>
                <a:lnTo>
                  <a:pt x="452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39390" y="2937637"/>
            <a:ext cx="45720" cy="355600"/>
          </a:xfrm>
          <a:custGeom>
            <a:avLst/>
            <a:gdLst/>
            <a:ahLst/>
            <a:cxnLst/>
            <a:rect l="l" t="t" r="r" b="b"/>
            <a:pathLst>
              <a:path w="45719" h="355600">
                <a:moveTo>
                  <a:pt x="45288" y="0"/>
                </a:moveTo>
                <a:lnTo>
                  <a:pt x="0" y="0"/>
                </a:lnTo>
                <a:lnTo>
                  <a:pt x="0" y="355307"/>
                </a:lnTo>
                <a:lnTo>
                  <a:pt x="45288" y="355307"/>
                </a:lnTo>
                <a:lnTo>
                  <a:pt x="4528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59991" y="2937637"/>
            <a:ext cx="45720" cy="194945"/>
          </a:xfrm>
          <a:custGeom>
            <a:avLst/>
            <a:gdLst/>
            <a:ahLst/>
            <a:cxnLst/>
            <a:rect l="l" t="t" r="r" b="b"/>
            <a:pathLst>
              <a:path w="45719" h="194944">
                <a:moveTo>
                  <a:pt x="45275" y="0"/>
                </a:moveTo>
                <a:lnTo>
                  <a:pt x="0" y="0"/>
                </a:lnTo>
                <a:lnTo>
                  <a:pt x="0" y="194335"/>
                </a:lnTo>
                <a:lnTo>
                  <a:pt x="45275" y="194335"/>
                </a:lnTo>
                <a:lnTo>
                  <a:pt x="452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93088" y="2937637"/>
            <a:ext cx="45720" cy="281305"/>
          </a:xfrm>
          <a:custGeom>
            <a:avLst/>
            <a:gdLst/>
            <a:ahLst/>
            <a:cxnLst/>
            <a:rect l="l" t="t" r="r" b="b"/>
            <a:pathLst>
              <a:path w="45719" h="281305">
                <a:moveTo>
                  <a:pt x="45288" y="0"/>
                </a:moveTo>
                <a:lnTo>
                  <a:pt x="0" y="0"/>
                </a:lnTo>
                <a:lnTo>
                  <a:pt x="0" y="280695"/>
                </a:lnTo>
                <a:lnTo>
                  <a:pt x="45288" y="280695"/>
                </a:lnTo>
                <a:lnTo>
                  <a:pt x="4528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89327" y="2963227"/>
            <a:ext cx="229235" cy="40640"/>
          </a:xfrm>
          <a:custGeom>
            <a:avLst/>
            <a:gdLst/>
            <a:ahLst/>
            <a:cxnLst/>
            <a:rect l="l" t="t" r="r" b="b"/>
            <a:pathLst>
              <a:path w="229235" h="40639">
                <a:moveTo>
                  <a:pt x="229031" y="0"/>
                </a:moveTo>
                <a:lnTo>
                  <a:pt x="0" y="0"/>
                </a:lnTo>
                <a:lnTo>
                  <a:pt x="0" y="40373"/>
                </a:lnTo>
                <a:lnTo>
                  <a:pt x="229031" y="40373"/>
                </a:lnTo>
                <a:lnTo>
                  <a:pt x="22903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45814" y="2994812"/>
            <a:ext cx="45720" cy="137160"/>
          </a:xfrm>
          <a:custGeom>
            <a:avLst/>
            <a:gdLst/>
            <a:ahLst/>
            <a:cxnLst/>
            <a:rect l="l" t="t" r="r" b="b"/>
            <a:pathLst>
              <a:path w="45719" h="137160">
                <a:moveTo>
                  <a:pt x="0" y="137160"/>
                </a:moveTo>
                <a:lnTo>
                  <a:pt x="45262" y="137160"/>
                </a:lnTo>
                <a:lnTo>
                  <a:pt x="45262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20757" y="2954172"/>
            <a:ext cx="170815" cy="40640"/>
          </a:xfrm>
          <a:custGeom>
            <a:avLst/>
            <a:gdLst/>
            <a:ahLst/>
            <a:cxnLst/>
            <a:rect l="l" t="t" r="r" b="b"/>
            <a:pathLst>
              <a:path w="170815" h="40639">
                <a:moveTo>
                  <a:pt x="0" y="40639"/>
                </a:moveTo>
                <a:lnTo>
                  <a:pt x="170319" y="40639"/>
                </a:lnTo>
                <a:lnTo>
                  <a:pt x="170319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18539" y="3035871"/>
            <a:ext cx="172720" cy="40640"/>
          </a:xfrm>
          <a:custGeom>
            <a:avLst/>
            <a:gdLst/>
            <a:ahLst/>
            <a:cxnLst/>
            <a:rect l="l" t="t" r="r" b="b"/>
            <a:pathLst>
              <a:path w="172719" h="40639">
                <a:moveTo>
                  <a:pt x="172529" y="0"/>
                </a:moveTo>
                <a:lnTo>
                  <a:pt x="0" y="0"/>
                </a:lnTo>
                <a:lnTo>
                  <a:pt x="0" y="40373"/>
                </a:lnTo>
                <a:lnTo>
                  <a:pt x="172529" y="40373"/>
                </a:lnTo>
                <a:lnTo>
                  <a:pt x="17252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49845" y="2977528"/>
            <a:ext cx="215900" cy="40640"/>
          </a:xfrm>
          <a:custGeom>
            <a:avLst/>
            <a:gdLst/>
            <a:ahLst/>
            <a:cxnLst/>
            <a:rect l="l" t="t" r="r" b="b"/>
            <a:pathLst>
              <a:path w="215900" h="40639">
                <a:moveTo>
                  <a:pt x="215341" y="0"/>
                </a:moveTo>
                <a:lnTo>
                  <a:pt x="0" y="0"/>
                </a:lnTo>
                <a:lnTo>
                  <a:pt x="0" y="40398"/>
                </a:lnTo>
                <a:lnTo>
                  <a:pt x="215341" y="40398"/>
                </a:lnTo>
                <a:lnTo>
                  <a:pt x="21534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93088" y="3049181"/>
            <a:ext cx="102870" cy="40640"/>
          </a:xfrm>
          <a:custGeom>
            <a:avLst/>
            <a:gdLst/>
            <a:ahLst/>
            <a:cxnLst/>
            <a:rect l="l" t="t" r="r" b="b"/>
            <a:pathLst>
              <a:path w="102869" h="40639">
                <a:moveTo>
                  <a:pt x="102400" y="0"/>
                </a:moveTo>
                <a:lnTo>
                  <a:pt x="0" y="0"/>
                </a:lnTo>
                <a:lnTo>
                  <a:pt x="0" y="40347"/>
                </a:lnTo>
                <a:lnTo>
                  <a:pt x="102400" y="40347"/>
                </a:lnTo>
                <a:lnTo>
                  <a:pt x="1024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68551" y="3263951"/>
            <a:ext cx="236854" cy="40640"/>
          </a:xfrm>
          <a:custGeom>
            <a:avLst/>
            <a:gdLst/>
            <a:ahLst/>
            <a:cxnLst/>
            <a:rect l="l" t="t" r="r" b="b"/>
            <a:pathLst>
              <a:path w="236855" h="40639">
                <a:moveTo>
                  <a:pt x="0" y="40639"/>
                </a:moveTo>
                <a:lnTo>
                  <a:pt x="236715" y="40639"/>
                </a:lnTo>
                <a:lnTo>
                  <a:pt x="236715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68551" y="3199181"/>
            <a:ext cx="45720" cy="64769"/>
          </a:xfrm>
          <a:custGeom>
            <a:avLst/>
            <a:gdLst/>
            <a:ahLst/>
            <a:cxnLst/>
            <a:rect l="l" t="t" r="r" b="b"/>
            <a:pathLst>
              <a:path w="45719" h="64770">
                <a:moveTo>
                  <a:pt x="0" y="64770"/>
                </a:moveTo>
                <a:lnTo>
                  <a:pt x="45262" y="64770"/>
                </a:lnTo>
                <a:lnTo>
                  <a:pt x="45262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68551" y="3158541"/>
            <a:ext cx="236854" cy="40640"/>
          </a:xfrm>
          <a:custGeom>
            <a:avLst/>
            <a:gdLst/>
            <a:ahLst/>
            <a:cxnLst/>
            <a:rect l="l" t="t" r="r" b="b"/>
            <a:pathLst>
              <a:path w="236855" h="40639">
                <a:moveTo>
                  <a:pt x="0" y="40639"/>
                </a:moveTo>
                <a:lnTo>
                  <a:pt x="236715" y="40639"/>
                </a:lnTo>
                <a:lnTo>
                  <a:pt x="236715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59991" y="3199003"/>
            <a:ext cx="45720" cy="65405"/>
          </a:xfrm>
          <a:custGeom>
            <a:avLst/>
            <a:gdLst/>
            <a:ahLst/>
            <a:cxnLst/>
            <a:rect l="l" t="t" r="r" b="b"/>
            <a:pathLst>
              <a:path w="45719" h="65404">
                <a:moveTo>
                  <a:pt x="45275" y="0"/>
                </a:moveTo>
                <a:lnTo>
                  <a:pt x="0" y="0"/>
                </a:lnTo>
                <a:lnTo>
                  <a:pt x="0" y="65252"/>
                </a:lnTo>
                <a:lnTo>
                  <a:pt x="45275" y="65252"/>
                </a:lnTo>
                <a:lnTo>
                  <a:pt x="452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08930" y="3264042"/>
            <a:ext cx="236854" cy="40640"/>
          </a:xfrm>
          <a:custGeom>
            <a:avLst/>
            <a:gdLst/>
            <a:ahLst/>
            <a:cxnLst/>
            <a:rect l="l" t="t" r="r" b="b"/>
            <a:pathLst>
              <a:path w="236855" h="40639">
                <a:moveTo>
                  <a:pt x="0" y="40639"/>
                </a:moveTo>
                <a:lnTo>
                  <a:pt x="236728" y="40639"/>
                </a:lnTo>
                <a:lnTo>
                  <a:pt x="236728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08930" y="3203082"/>
            <a:ext cx="45720" cy="60960"/>
          </a:xfrm>
          <a:custGeom>
            <a:avLst/>
            <a:gdLst/>
            <a:ahLst/>
            <a:cxnLst/>
            <a:rect l="l" t="t" r="r" b="b"/>
            <a:pathLst>
              <a:path w="45719" h="60960">
                <a:moveTo>
                  <a:pt x="0" y="60960"/>
                </a:moveTo>
                <a:lnTo>
                  <a:pt x="45339" y="60960"/>
                </a:lnTo>
                <a:lnTo>
                  <a:pt x="45339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545818" y="3018485"/>
            <a:ext cx="160020" cy="40640"/>
          </a:xfrm>
          <a:custGeom>
            <a:avLst/>
            <a:gdLst/>
            <a:ahLst/>
            <a:cxnLst/>
            <a:rect l="l" t="t" r="r" b="b"/>
            <a:pathLst>
              <a:path w="160019" h="40639">
                <a:moveTo>
                  <a:pt x="159448" y="0"/>
                </a:moveTo>
                <a:lnTo>
                  <a:pt x="0" y="0"/>
                </a:lnTo>
                <a:lnTo>
                  <a:pt x="0" y="40386"/>
                </a:lnTo>
                <a:lnTo>
                  <a:pt x="159448" y="40386"/>
                </a:lnTo>
                <a:lnTo>
                  <a:pt x="15944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84590" y="3161144"/>
            <a:ext cx="295275" cy="40640"/>
          </a:xfrm>
          <a:custGeom>
            <a:avLst/>
            <a:gdLst/>
            <a:ahLst/>
            <a:cxnLst/>
            <a:rect l="l" t="t" r="r" b="b"/>
            <a:pathLst>
              <a:path w="295275" h="40639">
                <a:moveTo>
                  <a:pt x="295224" y="0"/>
                </a:moveTo>
                <a:lnTo>
                  <a:pt x="0" y="0"/>
                </a:lnTo>
                <a:lnTo>
                  <a:pt x="0" y="40411"/>
                </a:lnTo>
                <a:lnTo>
                  <a:pt x="295224" y="40411"/>
                </a:lnTo>
                <a:lnTo>
                  <a:pt x="2952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878863" y="3110852"/>
            <a:ext cx="45720" cy="125730"/>
          </a:xfrm>
          <a:custGeom>
            <a:avLst/>
            <a:gdLst/>
            <a:ahLst/>
            <a:cxnLst/>
            <a:rect l="l" t="t" r="r" b="b"/>
            <a:pathLst>
              <a:path w="45719" h="125730">
                <a:moveTo>
                  <a:pt x="45300" y="0"/>
                </a:moveTo>
                <a:lnTo>
                  <a:pt x="0" y="0"/>
                </a:lnTo>
                <a:lnTo>
                  <a:pt x="0" y="125501"/>
                </a:lnTo>
                <a:lnTo>
                  <a:pt x="45300" y="125501"/>
                </a:lnTo>
                <a:lnTo>
                  <a:pt x="453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33854" y="3198685"/>
            <a:ext cx="335915" cy="40640"/>
          </a:xfrm>
          <a:custGeom>
            <a:avLst/>
            <a:gdLst/>
            <a:ahLst/>
            <a:cxnLst/>
            <a:rect l="l" t="t" r="r" b="b"/>
            <a:pathLst>
              <a:path w="335914" h="40639">
                <a:moveTo>
                  <a:pt x="335292" y="0"/>
                </a:moveTo>
                <a:lnTo>
                  <a:pt x="0" y="0"/>
                </a:lnTo>
                <a:lnTo>
                  <a:pt x="0" y="40373"/>
                </a:lnTo>
                <a:lnTo>
                  <a:pt x="335292" y="40373"/>
                </a:lnTo>
                <a:lnTo>
                  <a:pt x="3352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420289" y="3198685"/>
            <a:ext cx="335280" cy="40640"/>
          </a:xfrm>
          <a:custGeom>
            <a:avLst/>
            <a:gdLst/>
            <a:ahLst/>
            <a:cxnLst/>
            <a:rect l="l" t="t" r="r" b="b"/>
            <a:pathLst>
              <a:path w="335280" h="40639">
                <a:moveTo>
                  <a:pt x="335280" y="0"/>
                </a:moveTo>
                <a:lnTo>
                  <a:pt x="0" y="0"/>
                </a:lnTo>
                <a:lnTo>
                  <a:pt x="0" y="40373"/>
                </a:lnTo>
                <a:lnTo>
                  <a:pt x="335280" y="40373"/>
                </a:lnTo>
                <a:lnTo>
                  <a:pt x="33528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76694" y="3031263"/>
            <a:ext cx="161683" cy="144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28510" y="2910206"/>
            <a:ext cx="58419" cy="53340"/>
          </a:xfrm>
          <a:custGeom>
            <a:avLst/>
            <a:gdLst/>
            <a:ahLst/>
            <a:cxnLst/>
            <a:rect l="l" t="t" r="r" b="b"/>
            <a:pathLst>
              <a:path w="58419" h="53339">
                <a:moveTo>
                  <a:pt x="28968" y="0"/>
                </a:moveTo>
                <a:lnTo>
                  <a:pt x="17691" y="2088"/>
                </a:lnTo>
                <a:lnTo>
                  <a:pt x="8483" y="7775"/>
                </a:lnTo>
                <a:lnTo>
                  <a:pt x="2276" y="16191"/>
                </a:lnTo>
                <a:lnTo>
                  <a:pt x="0" y="26466"/>
                </a:lnTo>
                <a:lnTo>
                  <a:pt x="2276" y="36791"/>
                </a:lnTo>
                <a:lnTo>
                  <a:pt x="8483" y="45229"/>
                </a:lnTo>
                <a:lnTo>
                  <a:pt x="17691" y="50921"/>
                </a:lnTo>
                <a:lnTo>
                  <a:pt x="28968" y="53009"/>
                </a:lnTo>
                <a:lnTo>
                  <a:pt x="40297" y="50921"/>
                </a:lnTo>
                <a:lnTo>
                  <a:pt x="49531" y="45229"/>
                </a:lnTo>
                <a:lnTo>
                  <a:pt x="55748" y="36791"/>
                </a:lnTo>
                <a:lnTo>
                  <a:pt x="58026" y="26466"/>
                </a:lnTo>
                <a:lnTo>
                  <a:pt x="55748" y="16191"/>
                </a:lnTo>
                <a:lnTo>
                  <a:pt x="49531" y="7775"/>
                </a:lnTo>
                <a:lnTo>
                  <a:pt x="40297" y="2088"/>
                </a:lnTo>
                <a:lnTo>
                  <a:pt x="289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796463" y="2951843"/>
            <a:ext cx="210108" cy="196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451157" y="2952345"/>
            <a:ext cx="273685" cy="192405"/>
          </a:xfrm>
          <a:custGeom>
            <a:avLst/>
            <a:gdLst/>
            <a:ahLst/>
            <a:cxnLst/>
            <a:rect l="l" t="t" r="r" b="b"/>
            <a:pathLst>
              <a:path w="273685" h="192405">
                <a:moveTo>
                  <a:pt x="136804" y="0"/>
                </a:moveTo>
                <a:lnTo>
                  <a:pt x="0" y="192366"/>
                </a:lnTo>
                <a:lnTo>
                  <a:pt x="53555" y="192366"/>
                </a:lnTo>
                <a:lnTo>
                  <a:pt x="136804" y="75450"/>
                </a:lnTo>
                <a:lnTo>
                  <a:pt x="219938" y="192366"/>
                </a:lnTo>
                <a:lnTo>
                  <a:pt x="273672" y="192366"/>
                </a:lnTo>
                <a:lnTo>
                  <a:pt x="13680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53856" y="3447726"/>
            <a:ext cx="206375" cy="284480"/>
          </a:xfrm>
          <a:custGeom>
            <a:avLst/>
            <a:gdLst/>
            <a:ahLst/>
            <a:cxnLst/>
            <a:rect l="l" t="t" r="r" b="b"/>
            <a:pathLst>
              <a:path w="206375" h="284479">
                <a:moveTo>
                  <a:pt x="109042" y="0"/>
                </a:moveTo>
                <a:lnTo>
                  <a:pt x="74648" y="4017"/>
                </a:lnTo>
                <a:lnTo>
                  <a:pt x="47283" y="15536"/>
                </a:lnTo>
                <a:lnTo>
                  <a:pt x="24683" y="33759"/>
                </a:lnTo>
                <a:lnTo>
                  <a:pt x="4584" y="57886"/>
                </a:lnTo>
                <a:lnTo>
                  <a:pt x="38442" y="83858"/>
                </a:lnTo>
                <a:lnTo>
                  <a:pt x="53623" y="66381"/>
                </a:lnTo>
                <a:lnTo>
                  <a:pt x="69118" y="53193"/>
                </a:lnTo>
                <a:lnTo>
                  <a:pt x="86000" y="44863"/>
                </a:lnTo>
                <a:lnTo>
                  <a:pt x="105346" y="41960"/>
                </a:lnTo>
                <a:lnTo>
                  <a:pt x="124885" y="45225"/>
                </a:lnTo>
                <a:lnTo>
                  <a:pt x="139985" y="54441"/>
                </a:lnTo>
                <a:lnTo>
                  <a:pt x="149723" y="68739"/>
                </a:lnTo>
                <a:lnTo>
                  <a:pt x="153174" y="87249"/>
                </a:lnTo>
                <a:lnTo>
                  <a:pt x="150538" y="104900"/>
                </a:lnTo>
                <a:lnTo>
                  <a:pt x="141612" y="122215"/>
                </a:lnTo>
                <a:lnTo>
                  <a:pt x="124869" y="141373"/>
                </a:lnTo>
                <a:lnTo>
                  <a:pt x="98780" y="164553"/>
                </a:lnTo>
                <a:lnTo>
                  <a:pt x="0" y="247040"/>
                </a:lnTo>
                <a:lnTo>
                  <a:pt x="0" y="284391"/>
                </a:lnTo>
                <a:lnTo>
                  <a:pt x="205765" y="284391"/>
                </a:lnTo>
                <a:lnTo>
                  <a:pt x="205765" y="243217"/>
                </a:lnTo>
                <a:lnTo>
                  <a:pt x="66408" y="243217"/>
                </a:lnTo>
                <a:lnTo>
                  <a:pt x="128422" y="192570"/>
                </a:lnTo>
                <a:lnTo>
                  <a:pt x="161420" y="164716"/>
                </a:lnTo>
                <a:lnTo>
                  <a:pt x="184646" y="139599"/>
                </a:lnTo>
                <a:lnTo>
                  <a:pt x="198379" y="113733"/>
                </a:lnTo>
                <a:lnTo>
                  <a:pt x="202895" y="83629"/>
                </a:lnTo>
                <a:lnTo>
                  <a:pt x="196128" y="49452"/>
                </a:lnTo>
                <a:lnTo>
                  <a:pt x="177028" y="23050"/>
                </a:lnTo>
                <a:lnTo>
                  <a:pt x="147398" y="6030"/>
                </a:lnTo>
                <a:lnTo>
                  <a:pt x="10904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299399" y="3446936"/>
            <a:ext cx="248920" cy="290195"/>
          </a:xfrm>
          <a:custGeom>
            <a:avLst/>
            <a:gdLst/>
            <a:ahLst/>
            <a:cxnLst/>
            <a:rect l="l" t="t" r="r" b="b"/>
            <a:pathLst>
              <a:path w="248919" h="290195">
                <a:moveTo>
                  <a:pt x="124739" y="0"/>
                </a:moveTo>
                <a:lnTo>
                  <a:pt x="84007" y="7032"/>
                </a:lnTo>
                <a:lnTo>
                  <a:pt x="49602" y="26915"/>
                </a:lnTo>
                <a:lnTo>
                  <a:pt x="23089" y="57823"/>
                </a:lnTo>
                <a:lnTo>
                  <a:pt x="6033" y="97935"/>
                </a:lnTo>
                <a:lnTo>
                  <a:pt x="0" y="145427"/>
                </a:lnTo>
                <a:lnTo>
                  <a:pt x="5995" y="192631"/>
                </a:lnTo>
                <a:lnTo>
                  <a:pt x="22942" y="232507"/>
                </a:lnTo>
                <a:lnTo>
                  <a:pt x="49287" y="263238"/>
                </a:lnTo>
                <a:lnTo>
                  <a:pt x="83471" y="283010"/>
                </a:lnTo>
                <a:lnTo>
                  <a:pt x="123939" y="290004"/>
                </a:lnTo>
                <a:lnTo>
                  <a:pt x="164669" y="282972"/>
                </a:lnTo>
                <a:lnTo>
                  <a:pt x="199071" y="263091"/>
                </a:lnTo>
                <a:lnTo>
                  <a:pt x="212316" y="247650"/>
                </a:lnTo>
                <a:lnTo>
                  <a:pt x="124739" y="247650"/>
                </a:lnTo>
                <a:lnTo>
                  <a:pt x="94683" y="239944"/>
                </a:lnTo>
                <a:lnTo>
                  <a:pt x="70932" y="218514"/>
                </a:lnTo>
                <a:lnTo>
                  <a:pt x="55330" y="185890"/>
                </a:lnTo>
                <a:lnTo>
                  <a:pt x="49720" y="144602"/>
                </a:lnTo>
                <a:lnTo>
                  <a:pt x="55173" y="103205"/>
                </a:lnTo>
                <a:lnTo>
                  <a:pt x="70446" y="70864"/>
                </a:lnTo>
                <a:lnTo>
                  <a:pt x="93911" y="49817"/>
                </a:lnTo>
                <a:lnTo>
                  <a:pt x="123939" y="42303"/>
                </a:lnTo>
                <a:lnTo>
                  <a:pt x="212693" y="42303"/>
                </a:lnTo>
                <a:lnTo>
                  <a:pt x="199381" y="26770"/>
                </a:lnTo>
                <a:lnTo>
                  <a:pt x="165201" y="6995"/>
                </a:lnTo>
                <a:lnTo>
                  <a:pt x="124739" y="0"/>
                </a:lnTo>
                <a:close/>
              </a:path>
              <a:path w="248919" h="290195">
                <a:moveTo>
                  <a:pt x="212693" y="42303"/>
                </a:moveTo>
                <a:lnTo>
                  <a:pt x="123939" y="42303"/>
                </a:lnTo>
                <a:lnTo>
                  <a:pt x="153971" y="50012"/>
                </a:lnTo>
                <a:lnTo>
                  <a:pt x="177706" y="71453"/>
                </a:lnTo>
                <a:lnTo>
                  <a:pt x="193299" y="104100"/>
                </a:lnTo>
                <a:lnTo>
                  <a:pt x="198907" y="145427"/>
                </a:lnTo>
                <a:lnTo>
                  <a:pt x="193458" y="186795"/>
                </a:lnTo>
                <a:lnTo>
                  <a:pt x="178196" y="219113"/>
                </a:lnTo>
                <a:lnTo>
                  <a:pt x="154748" y="240143"/>
                </a:lnTo>
                <a:lnTo>
                  <a:pt x="124739" y="247650"/>
                </a:lnTo>
                <a:lnTo>
                  <a:pt x="212316" y="247650"/>
                </a:lnTo>
                <a:lnTo>
                  <a:pt x="225581" y="232186"/>
                </a:lnTo>
                <a:lnTo>
                  <a:pt x="242634" y="192081"/>
                </a:lnTo>
                <a:lnTo>
                  <a:pt x="248666" y="144602"/>
                </a:lnTo>
                <a:lnTo>
                  <a:pt x="242670" y="97391"/>
                </a:lnTo>
                <a:lnTo>
                  <a:pt x="225723" y="57508"/>
                </a:lnTo>
                <a:lnTo>
                  <a:pt x="212693" y="423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582839" y="3447726"/>
            <a:ext cx="206375" cy="284480"/>
          </a:xfrm>
          <a:custGeom>
            <a:avLst/>
            <a:gdLst/>
            <a:ahLst/>
            <a:cxnLst/>
            <a:rect l="l" t="t" r="r" b="b"/>
            <a:pathLst>
              <a:path w="206375" h="284479">
                <a:moveTo>
                  <a:pt x="109067" y="0"/>
                </a:moveTo>
                <a:lnTo>
                  <a:pt x="74672" y="4017"/>
                </a:lnTo>
                <a:lnTo>
                  <a:pt x="47301" y="15536"/>
                </a:lnTo>
                <a:lnTo>
                  <a:pt x="24692" y="33759"/>
                </a:lnTo>
                <a:lnTo>
                  <a:pt x="4584" y="57886"/>
                </a:lnTo>
                <a:lnTo>
                  <a:pt x="38455" y="83858"/>
                </a:lnTo>
                <a:lnTo>
                  <a:pt x="53651" y="66381"/>
                </a:lnTo>
                <a:lnTo>
                  <a:pt x="69151" y="53193"/>
                </a:lnTo>
                <a:lnTo>
                  <a:pt x="86032" y="44863"/>
                </a:lnTo>
                <a:lnTo>
                  <a:pt x="105371" y="41960"/>
                </a:lnTo>
                <a:lnTo>
                  <a:pt x="124900" y="45225"/>
                </a:lnTo>
                <a:lnTo>
                  <a:pt x="140001" y="54441"/>
                </a:lnTo>
                <a:lnTo>
                  <a:pt x="149745" y="68739"/>
                </a:lnTo>
                <a:lnTo>
                  <a:pt x="153200" y="87249"/>
                </a:lnTo>
                <a:lnTo>
                  <a:pt x="150565" y="104900"/>
                </a:lnTo>
                <a:lnTo>
                  <a:pt x="141641" y="122215"/>
                </a:lnTo>
                <a:lnTo>
                  <a:pt x="124894" y="141373"/>
                </a:lnTo>
                <a:lnTo>
                  <a:pt x="98793" y="164553"/>
                </a:lnTo>
                <a:lnTo>
                  <a:pt x="0" y="247040"/>
                </a:lnTo>
                <a:lnTo>
                  <a:pt x="0" y="284391"/>
                </a:lnTo>
                <a:lnTo>
                  <a:pt x="205803" y="284391"/>
                </a:lnTo>
                <a:lnTo>
                  <a:pt x="205803" y="243217"/>
                </a:lnTo>
                <a:lnTo>
                  <a:pt x="66433" y="243217"/>
                </a:lnTo>
                <a:lnTo>
                  <a:pt x="128473" y="192570"/>
                </a:lnTo>
                <a:lnTo>
                  <a:pt x="161461" y="164716"/>
                </a:lnTo>
                <a:lnTo>
                  <a:pt x="184680" y="139599"/>
                </a:lnTo>
                <a:lnTo>
                  <a:pt x="198406" y="113733"/>
                </a:lnTo>
                <a:lnTo>
                  <a:pt x="202920" y="83629"/>
                </a:lnTo>
                <a:lnTo>
                  <a:pt x="196149" y="49452"/>
                </a:lnTo>
                <a:lnTo>
                  <a:pt x="177044" y="23050"/>
                </a:lnTo>
                <a:lnTo>
                  <a:pt x="147413" y="6030"/>
                </a:lnTo>
                <a:lnTo>
                  <a:pt x="10906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828415" y="3446936"/>
            <a:ext cx="248920" cy="290195"/>
          </a:xfrm>
          <a:custGeom>
            <a:avLst/>
            <a:gdLst/>
            <a:ahLst/>
            <a:cxnLst/>
            <a:rect l="l" t="t" r="r" b="b"/>
            <a:pathLst>
              <a:path w="248919" h="290195">
                <a:moveTo>
                  <a:pt x="124739" y="0"/>
                </a:moveTo>
                <a:lnTo>
                  <a:pt x="84012" y="7032"/>
                </a:lnTo>
                <a:lnTo>
                  <a:pt x="49608" y="26915"/>
                </a:lnTo>
                <a:lnTo>
                  <a:pt x="23092" y="57823"/>
                </a:lnTo>
                <a:lnTo>
                  <a:pt x="6034" y="97935"/>
                </a:lnTo>
                <a:lnTo>
                  <a:pt x="0" y="145427"/>
                </a:lnTo>
                <a:lnTo>
                  <a:pt x="5993" y="192631"/>
                </a:lnTo>
                <a:lnTo>
                  <a:pt x="22938" y="232507"/>
                </a:lnTo>
                <a:lnTo>
                  <a:pt x="49278" y="263238"/>
                </a:lnTo>
                <a:lnTo>
                  <a:pt x="83459" y="283010"/>
                </a:lnTo>
                <a:lnTo>
                  <a:pt x="123926" y="290004"/>
                </a:lnTo>
                <a:lnTo>
                  <a:pt x="164653" y="282972"/>
                </a:lnTo>
                <a:lnTo>
                  <a:pt x="199057" y="263091"/>
                </a:lnTo>
                <a:lnTo>
                  <a:pt x="212305" y="247650"/>
                </a:lnTo>
                <a:lnTo>
                  <a:pt x="124739" y="247650"/>
                </a:lnTo>
                <a:lnTo>
                  <a:pt x="94677" y="239944"/>
                </a:lnTo>
                <a:lnTo>
                  <a:pt x="70927" y="218514"/>
                </a:lnTo>
                <a:lnTo>
                  <a:pt x="55328" y="185890"/>
                </a:lnTo>
                <a:lnTo>
                  <a:pt x="49720" y="144602"/>
                </a:lnTo>
                <a:lnTo>
                  <a:pt x="55171" y="103205"/>
                </a:lnTo>
                <a:lnTo>
                  <a:pt x="70440" y="70864"/>
                </a:lnTo>
                <a:lnTo>
                  <a:pt x="93901" y="49817"/>
                </a:lnTo>
                <a:lnTo>
                  <a:pt x="123926" y="42303"/>
                </a:lnTo>
                <a:lnTo>
                  <a:pt x="212693" y="42303"/>
                </a:lnTo>
                <a:lnTo>
                  <a:pt x="199381" y="26770"/>
                </a:lnTo>
                <a:lnTo>
                  <a:pt x="165201" y="6995"/>
                </a:lnTo>
                <a:lnTo>
                  <a:pt x="124739" y="0"/>
                </a:lnTo>
                <a:close/>
              </a:path>
              <a:path w="248919" h="290195">
                <a:moveTo>
                  <a:pt x="212693" y="42303"/>
                </a:moveTo>
                <a:lnTo>
                  <a:pt x="123926" y="42303"/>
                </a:lnTo>
                <a:lnTo>
                  <a:pt x="153971" y="50012"/>
                </a:lnTo>
                <a:lnTo>
                  <a:pt x="177709" y="71453"/>
                </a:lnTo>
                <a:lnTo>
                  <a:pt x="193301" y="104100"/>
                </a:lnTo>
                <a:lnTo>
                  <a:pt x="198907" y="145427"/>
                </a:lnTo>
                <a:lnTo>
                  <a:pt x="193456" y="186795"/>
                </a:lnTo>
                <a:lnTo>
                  <a:pt x="178192" y="219113"/>
                </a:lnTo>
                <a:lnTo>
                  <a:pt x="154742" y="240143"/>
                </a:lnTo>
                <a:lnTo>
                  <a:pt x="124739" y="247650"/>
                </a:lnTo>
                <a:lnTo>
                  <a:pt x="212305" y="247650"/>
                </a:lnTo>
                <a:lnTo>
                  <a:pt x="225573" y="232186"/>
                </a:lnTo>
                <a:lnTo>
                  <a:pt x="242631" y="192081"/>
                </a:lnTo>
                <a:lnTo>
                  <a:pt x="248666" y="144602"/>
                </a:lnTo>
                <a:lnTo>
                  <a:pt x="242670" y="97391"/>
                </a:lnTo>
                <a:lnTo>
                  <a:pt x="225723" y="57508"/>
                </a:lnTo>
                <a:lnTo>
                  <a:pt x="212693" y="4230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46124" y="907224"/>
            <a:ext cx="2143772" cy="6573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80185" y="1695996"/>
            <a:ext cx="1964983" cy="6573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36002" y="5787747"/>
            <a:ext cx="74040" cy="1081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139648" y="5804465"/>
            <a:ext cx="240880" cy="864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35761" y="5093482"/>
            <a:ext cx="990434" cy="6303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526233" y="4360055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40" h="41910">
                <a:moveTo>
                  <a:pt x="20015" y="0"/>
                </a:moveTo>
                <a:lnTo>
                  <a:pt x="12226" y="1568"/>
                </a:lnTo>
                <a:lnTo>
                  <a:pt x="5864" y="5949"/>
                </a:lnTo>
                <a:lnTo>
                  <a:pt x="1573" y="12655"/>
                </a:lnTo>
                <a:lnTo>
                  <a:pt x="0" y="21196"/>
                </a:lnTo>
                <a:lnTo>
                  <a:pt x="1573" y="29349"/>
                </a:lnTo>
                <a:lnTo>
                  <a:pt x="5864" y="35918"/>
                </a:lnTo>
                <a:lnTo>
                  <a:pt x="12226" y="40302"/>
                </a:lnTo>
                <a:lnTo>
                  <a:pt x="20015" y="41897"/>
                </a:lnTo>
                <a:lnTo>
                  <a:pt x="28119" y="40302"/>
                </a:lnTo>
                <a:lnTo>
                  <a:pt x="34644" y="35918"/>
                </a:lnTo>
                <a:lnTo>
                  <a:pt x="38994" y="29349"/>
                </a:lnTo>
                <a:lnTo>
                  <a:pt x="40576" y="21196"/>
                </a:lnTo>
                <a:lnTo>
                  <a:pt x="38994" y="12655"/>
                </a:lnTo>
                <a:lnTo>
                  <a:pt x="34644" y="5949"/>
                </a:lnTo>
                <a:lnTo>
                  <a:pt x="28119" y="1568"/>
                </a:lnTo>
                <a:lnTo>
                  <a:pt x="20015" y="0"/>
                </a:lnTo>
                <a:close/>
              </a:path>
            </a:pathLst>
          </a:custGeom>
          <a:solidFill>
            <a:srgbClr val="8C90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875459" y="4272127"/>
            <a:ext cx="193687" cy="2321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36871" y="4254355"/>
            <a:ext cx="173355" cy="252729"/>
          </a:xfrm>
          <a:custGeom>
            <a:avLst/>
            <a:gdLst/>
            <a:ahLst/>
            <a:cxnLst/>
            <a:rect l="l" t="t" r="r" b="b"/>
            <a:pathLst>
              <a:path w="173355" h="252729">
                <a:moveTo>
                  <a:pt x="26898" y="188734"/>
                </a:moveTo>
                <a:lnTo>
                  <a:pt x="0" y="188734"/>
                </a:lnTo>
                <a:lnTo>
                  <a:pt x="0" y="252437"/>
                </a:lnTo>
                <a:lnTo>
                  <a:pt x="172834" y="252437"/>
                </a:lnTo>
                <a:lnTo>
                  <a:pt x="172834" y="231266"/>
                </a:lnTo>
                <a:lnTo>
                  <a:pt x="26898" y="231266"/>
                </a:lnTo>
                <a:lnTo>
                  <a:pt x="26898" y="188734"/>
                </a:lnTo>
                <a:close/>
              </a:path>
              <a:path w="173355" h="252729">
                <a:moveTo>
                  <a:pt x="89090" y="179158"/>
                </a:moveTo>
                <a:lnTo>
                  <a:pt x="79908" y="179158"/>
                </a:lnTo>
                <a:lnTo>
                  <a:pt x="76047" y="180746"/>
                </a:lnTo>
                <a:lnTo>
                  <a:pt x="72847" y="183870"/>
                </a:lnTo>
                <a:lnTo>
                  <a:pt x="69710" y="187007"/>
                </a:lnTo>
                <a:lnTo>
                  <a:pt x="68097" y="190779"/>
                </a:lnTo>
                <a:lnTo>
                  <a:pt x="68097" y="199707"/>
                </a:lnTo>
                <a:lnTo>
                  <a:pt x="69710" y="203479"/>
                </a:lnTo>
                <a:lnTo>
                  <a:pt x="72847" y="206616"/>
                </a:lnTo>
                <a:lnTo>
                  <a:pt x="76047" y="209715"/>
                </a:lnTo>
                <a:lnTo>
                  <a:pt x="79908" y="211289"/>
                </a:lnTo>
                <a:lnTo>
                  <a:pt x="89090" y="211289"/>
                </a:lnTo>
                <a:lnTo>
                  <a:pt x="92900" y="209715"/>
                </a:lnTo>
                <a:lnTo>
                  <a:pt x="96075" y="206616"/>
                </a:lnTo>
                <a:lnTo>
                  <a:pt x="99199" y="203479"/>
                </a:lnTo>
                <a:lnTo>
                  <a:pt x="100825" y="199707"/>
                </a:lnTo>
                <a:lnTo>
                  <a:pt x="100825" y="190779"/>
                </a:lnTo>
                <a:lnTo>
                  <a:pt x="99199" y="187007"/>
                </a:lnTo>
                <a:lnTo>
                  <a:pt x="96075" y="183870"/>
                </a:lnTo>
                <a:lnTo>
                  <a:pt x="92900" y="180746"/>
                </a:lnTo>
                <a:lnTo>
                  <a:pt x="89090" y="179158"/>
                </a:lnTo>
                <a:close/>
              </a:path>
              <a:path w="173355" h="252729">
                <a:moveTo>
                  <a:pt x="92113" y="65023"/>
                </a:moveTo>
                <a:lnTo>
                  <a:pt x="76352" y="65023"/>
                </a:lnTo>
                <a:lnTo>
                  <a:pt x="68884" y="66306"/>
                </a:lnTo>
                <a:lnTo>
                  <a:pt x="34963" y="89115"/>
                </a:lnTo>
                <a:lnTo>
                  <a:pt x="27762" y="108000"/>
                </a:lnTo>
                <a:lnTo>
                  <a:pt x="27762" y="122478"/>
                </a:lnTo>
                <a:lnTo>
                  <a:pt x="29184" y="129197"/>
                </a:lnTo>
                <a:lnTo>
                  <a:pt x="32080" y="135267"/>
                </a:lnTo>
                <a:lnTo>
                  <a:pt x="34963" y="141427"/>
                </a:lnTo>
                <a:lnTo>
                  <a:pt x="68884" y="164198"/>
                </a:lnTo>
                <a:lnTo>
                  <a:pt x="76352" y="165442"/>
                </a:lnTo>
                <a:lnTo>
                  <a:pt x="92113" y="165442"/>
                </a:lnTo>
                <a:lnTo>
                  <a:pt x="129463" y="146710"/>
                </a:lnTo>
                <a:lnTo>
                  <a:pt x="131526" y="143941"/>
                </a:lnTo>
                <a:lnTo>
                  <a:pt x="75018" y="143941"/>
                </a:lnTo>
                <a:lnTo>
                  <a:pt x="67894" y="141223"/>
                </a:lnTo>
                <a:lnTo>
                  <a:pt x="62560" y="135864"/>
                </a:lnTo>
                <a:lnTo>
                  <a:pt x="57289" y="130390"/>
                </a:lnTo>
                <a:lnTo>
                  <a:pt x="54660" y="123545"/>
                </a:lnTo>
                <a:lnTo>
                  <a:pt x="54660" y="106921"/>
                </a:lnTo>
                <a:lnTo>
                  <a:pt x="57289" y="100063"/>
                </a:lnTo>
                <a:lnTo>
                  <a:pt x="62560" y="94602"/>
                </a:lnTo>
                <a:lnTo>
                  <a:pt x="67894" y="89268"/>
                </a:lnTo>
                <a:lnTo>
                  <a:pt x="75018" y="86499"/>
                </a:lnTo>
                <a:lnTo>
                  <a:pt x="131492" y="86499"/>
                </a:lnTo>
                <a:lnTo>
                  <a:pt x="129463" y="83718"/>
                </a:lnTo>
                <a:lnTo>
                  <a:pt x="119430" y="74726"/>
                </a:lnTo>
                <a:lnTo>
                  <a:pt x="113436" y="71246"/>
                </a:lnTo>
                <a:lnTo>
                  <a:pt x="106489" y="68732"/>
                </a:lnTo>
                <a:lnTo>
                  <a:pt x="99542" y="66306"/>
                </a:lnTo>
                <a:lnTo>
                  <a:pt x="92113" y="65023"/>
                </a:lnTo>
                <a:close/>
              </a:path>
              <a:path w="173355" h="252729">
                <a:moveTo>
                  <a:pt x="131492" y="86499"/>
                </a:moveTo>
                <a:lnTo>
                  <a:pt x="93357" y="86499"/>
                </a:lnTo>
                <a:lnTo>
                  <a:pt x="100583" y="89268"/>
                </a:lnTo>
                <a:lnTo>
                  <a:pt x="105816" y="94602"/>
                </a:lnTo>
                <a:lnTo>
                  <a:pt x="111112" y="100063"/>
                </a:lnTo>
                <a:lnTo>
                  <a:pt x="113779" y="106921"/>
                </a:lnTo>
                <a:lnTo>
                  <a:pt x="113779" y="123545"/>
                </a:lnTo>
                <a:lnTo>
                  <a:pt x="111112" y="130390"/>
                </a:lnTo>
                <a:lnTo>
                  <a:pt x="100583" y="141223"/>
                </a:lnTo>
                <a:lnTo>
                  <a:pt x="93357" y="143941"/>
                </a:lnTo>
                <a:lnTo>
                  <a:pt x="131526" y="143941"/>
                </a:lnTo>
                <a:lnTo>
                  <a:pt x="133400" y="141427"/>
                </a:lnTo>
                <a:lnTo>
                  <a:pt x="136372" y="135267"/>
                </a:lnTo>
                <a:lnTo>
                  <a:pt x="139230" y="129197"/>
                </a:lnTo>
                <a:lnTo>
                  <a:pt x="140665" y="122478"/>
                </a:lnTo>
                <a:lnTo>
                  <a:pt x="140665" y="108000"/>
                </a:lnTo>
                <a:lnTo>
                  <a:pt x="139230" y="101320"/>
                </a:lnTo>
                <a:lnTo>
                  <a:pt x="136372" y="95173"/>
                </a:lnTo>
                <a:lnTo>
                  <a:pt x="133400" y="89115"/>
                </a:lnTo>
                <a:lnTo>
                  <a:pt x="131492" y="86499"/>
                </a:lnTo>
                <a:close/>
              </a:path>
              <a:path w="173355" h="252729">
                <a:moveTo>
                  <a:pt x="164934" y="36029"/>
                </a:moveTo>
                <a:lnTo>
                  <a:pt x="4025" y="36029"/>
                </a:lnTo>
                <a:lnTo>
                  <a:pt x="4025" y="56781"/>
                </a:lnTo>
                <a:lnTo>
                  <a:pt x="164934" y="56781"/>
                </a:lnTo>
                <a:lnTo>
                  <a:pt x="164934" y="36029"/>
                </a:lnTo>
                <a:close/>
              </a:path>
              <a:path w="173355" h="252729">
                <a:moveTo>
                  <a:pt x="97104" y="0"/>
                </a:moveTo>
                <a:lnTo>
                  <a:pt x="70472" y="0"/>
                </a:lnTo>
                <a:lnTo>
                  <a:pt x="70472" y="36029"/>
                </a:lnTo>
                <a:lnTo>
                  <a:pt x="97104" y="36029"/>
                </a:lnTo>
                <a:lnTo>
                  <a:pt x="97104" y="0"/>
                </a:lnTo>
                <a:close/>
              </a:path>
            </a:pathLst>
          </a:custGeom>
          <a:solidFill>
            <a:srgbClr val="8C90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260457" y="4484431"/>
            <a:ext cx="156210" cy="20320"/>
          </a:xfrm>
          <a:custGeom>
            <a:avLst/>
            <a:gdLst/>
            <a:ahLst/>
            <a:cxnLst/>
            <a:rect l="l" t="t" r="r" b="b"/>
            <a:pathLst>
              <a:path w="156209" h="20320">
                <a:moveTo>
                  <a:pt x="0" y="20319"/>
                </a:moveTo>
                <a:lnTo>
                  <a:pt x="156184" y="20319"/>
                </a:lnTo>
                <a:lnTo>
                  <a:pt x="156184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8C90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260457" y="4461571"/>
            <a:ext cx="27305" cy="22860"/>
          </a:xfrm>
          <a:custGeom>
            <a:avLst/>
            <a:gdLst/>
            <a:ahLst/>
            <a:cxnLst/>
            <a:rect l="l" t="t" r="r" b="b"/>
            <a:pathLst>
              <a:path w="27305" h="22860">
                <a:moveTo>
                  <a:pt x="0" y="22860"/>
                </a:moveTo>
                <a:lnTo>
                  <a:pt x="26682" y="22860"/>
                </a:lnTo>
                <a:lnTo>
                  <a:pt x="26682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8C90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260457" y="4441251"/>
            <a:ext cx="152400" cy="20320"/>
          </a:xfrm>
          <a:custGeom>
            <a:avLst/>
            <a:gdLst/>
            <a:ahLst/>
            <a:cxnLst/>
            <a:rect l="l" t="t" r="r" b="b"/>
            <a:pathLst>
              <a:path w="152400" h="20320">
                <a:moveTo>
                  <a:pt x="0" y="20320"/>
                </a:moveTo>
                <a:lnTo>
                  <a:pt x="151980" y="20320"/>
                </a:lnTo>
                <a:lnTo>
                  <a:pt x="15198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8C90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385793" y="4418391"/>
            <a:ext cx="26670" cy="22860"/>
          </a:xfrm>
          <a:custGeom>
            <a:avLst/>
            <a:gdLst/>
            <a:ahLst/>
            <a:cxnLst/>
            <a:rect l="l" t="t" r="r" b="b"/>
            <a:pathLst>
              <a:path w="26669" h="22860">
                <a:moveTo>
                  <a:pt x="0" y="22859"/>
                </a:moveTo>
                <a:lnTo>
                  <a:pt x="26644" y="22859"/>
                </a:lnTo>
                <a:lnTo>
                  <a:pt x="26644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8C90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260457" y="4398071"/>
            <a:ext cx="152400" cy="20320"/>
          </a:xfrm>
          <a:custGeom>
            <a:avLst/>
            <a:gdLst/>
            <a:ahLst/>
            <a:cxnLst/>
            <a:rect l="l" t="t" r="r" b="b"/>
            <a:pathLst>
              <a:path w="152400" h="20320">
                <a:moveTo>
                  <a:pt x="0" y="20320"/>
                </a:moveTo>
                <a:lnTo>
                  <a:pt x="151980" y="20320"/>
                </a:lnTo>
                <a:lnTo>
                  <a:pt x="15198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8C90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228542" y="4355119"/>
            <a:ext cx="215900" cy="20320"/>
          </a:xfrm>
          <a:custGeom>
            <a:avLst/>
            <a:gdLst/>
            <a:ahLst/>
            <a:cxnLst/>
            <a:rect l="l" t="t" r="r" b="b"/>
            <a:pathLst>
              <a:path w="215900" h="20320">
                <a:moveTo>
                  <a:pt x="215849" y="0"/>
                </a:moveTo>
                <a:lnTo>
                  <a:pt x="0" y="0"/>
                </a:lnTo>
                <a:lnTo>
                  <a:pt x="0" y="20154"/>
                </a:lnTo>
                <a:lnTo>
                  <a:pt x="215849" y="20154"/>
                </a:lnTo>
                <a:lnTo>
                  <a:pt x="215849" y="0"/>
                </a:lnTo>
                <a:close/>
              </a:path>
            </a:pathLst>
          </a:custGeom>
          <a:solidFill>
            <a:srgbClr val="8C90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380243" y="4296471"/>
            <a:ext cx="26670" cy="58419"/>
          </a:xfrm>
          <a:custGeom>
            <a:avLst/>
            <a:gdLst/>
            <a:ahLst/>
            <a:cxnLst/>
            <a:rect l="l" t="t" r="r" b="b"/>
            <a:pathLst>
              <a:path w="26669" h="58420">
                <a:moveTo>
                  <a:pt x="0" y="58419"/>
                </a:moveTo>
                <a:lnTo>
                  <a:pt x="26644" y="58419"/>
                </a:lnTo>
                <a:lnTo>
                  <a:pt x="26644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8C90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260228" y="4276151"/>
            <a:ext cx="146685" cy="20320"/>
          </a:xfrm>
          <a:custGeom>
            <a:avLst/>
            <a:gdLst/>
            <a:ahLst/>
            <a:cxnLst/>
            <a:rect l="l" t="t" r="r" b="b"/>
            <a:pathLst>
              <a:path w="146684" h="20320">
                <a:moveTo>
                  <a:pt x="0" y="20320"/>
                </a:moveTo>
                <a:lnTo>
                  <a:pt x="146659" y="20320"/>
                </a:lnTo>
                <a:lnTo>
                  <a:pt x="146659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8C90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526233" y="4807356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40" h="41910">
                <a:moveTo>
                  <a:pt x="20015" y="0"/>
                </a:moveTo>
                <a:lnTo>
                  <a:pt x="12226" y="1568"/>
                </a:lnTo>
                <a:lnTo>
                  <a:pt x="5864" y="5949"/>
                </a:lnTo>
                <a:lnTo>
                  <a:pt x="1573" y="12655"/>
                </a:lnTo>
                <a:lnTo>
                  <a:pt x="0" y="21196"/>
                </a:lnTo>
                <a:lnTo>
                  <a:pt x="1573" y="29349"/>
                </a:lnTo>
                <a:lnTo>
                  <a:pt x="5864" y="35918"/>
                </a:lnTo>
                <a:lnTo>
                  <a:pt x="12226" y="40302"/>
                </a:lnTo>
                <a:lnTo>
                  <a:pt x="20015" y="41897"/>
                </a:lnTo>
                <a:lnTo>
                  <a:pt x="28119" y="40302"/>
                </a:lnTo>
                <a:lnTo>
                  <a:pt x="34644" y="35918"/>
                </a:lnTo>
                <a:lnTo>
                  <a:pt x="38994" y="29349"/>
                </a:lnTo>
                <a:lnTo>
                  <a:pt x="40576" y="21196"/>
                </a:lnTo>
                <a:lnTo>
                  <a:pt x="38994" y="12655"/>
                </a:lnTo>
                <a:lnTo>
                  <a:pt x="34644" y="5949"/>
                </a:lnTo>
                <a:lnTo>
                  <a:pt x="28119" y="1568"/>
                </a:lnTo>
                <a:lnTo>
                  <a:pt x="20015" y="0"/>
                </a:lnTo>
                <a:close/>
              </a:path>
            </a:pathLst>
          </a:custGeom>
          <a:solidFill>
            <a:srgbClr val="8C90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644147" y="4701753"/>
            <a:ext cx="172745" cy="2522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851648" y="4728903"/>
            <a:ext cx="109461" cy="1942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993733" y="4728931"/>
            <a:ext cx="176136" cy="1942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209723" y="4838119"/>
            <a:ext cx="26670" cy="85090"/>
          </a:xfrm>
          <a:custGeom>
            <a:avLst/>
            <a:gdLst/>
            <a:ahLst/>
            <a:cxnLst/>
            <a:rect l="l" t="t" r="r" b="b"/>
            <a:pathLst>
              <a:path w="26669" h="85089">
                <a:moveTo>
                  <a:pt x="0" y="85089"/>
                </a:moveTo>
                <a:lnTo>
                  <a:pt x="26657" y="85089"/>
                </a:lnTo>
                <a:lnTo>
                  <a:pt x="26657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8C90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209723" y="4813989"/>
            <a:ext cx="92075" cy="24130"/>
          </a:xfrm>
          <a:custGeom>
            <a:avLst/>
            <a:gdLst/>
            <a:ahLst/>
            <a:cxnLst/>
            <a:rect l="l" t="t" r="r" b="b"/>
            <a:pathLst>
              <a:path w="92075" h="24129">
                <a:moveTo>
                  <a:pt x="0" y="24130"/>
                </a:moveTo>
                <a:lnTo>
                  <a:pt x="92024" y="24130"/>
                </a:lnTo>
                <a:lnTo>
                  <a:pt x="92024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8C90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209723" y="4753030"/>
            <a:ext cx="26670" cy="60960"/>
          </a:xfrm>
          <a:custGeom>
            <a:avLst/>
            <a:gdLst/>
            <a:ahLst/>
            <a:cxnLst/>
            <a:rect l="l" t="t" r="r" b="b"/>
            <a:pathLst>
              <a:path w="26669" h="60960">
                <a:moveTo>
                  <a:pt x="0" y="60960"/>
                </a:moveTo>
                <a:lnTo>
                  <a:pt x="26657" y="60960"/>
                </a:lnTo>
                <a:lnTo>
                  <a:pt x="26657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8C90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209723" y="4728900"/>
            <a:ext cx="92075" cy="24130"/>
          </a:xfrm>
          <a:custGeom>
            <a:avLst/>
            <a:gdLst/>
            <a:ahLst/>
            <a:cxnLst/>
            <a:rect l="l" t="t" r="r" b="b"/>
            <a:pathLst>
              <a:path w="92075" h="24129">
                <a:moveTo>
                  <a:pt x="0" y="24130"/>
                </a:moveTo>
                <a:lnTo>
                  <a:pt x="92024" y="24130"/>
                </a:lnTo>
                <a:lnTo>
                  <a:pt x="92024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8C90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685356" y="4259426"/>
            <a:ext cx="169379" cy="2473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035944" y="4702828"/>
            <a:ext cx="391975" cy="2511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133825" y="8653213"/>
            <a:ext cx="130810" cy="147955"/>
          </a:xfrm>
          <a:custGeom>
            <a:avLst/>
            <a:gdLst/>
            <a:ahLst/>
            <a:cxnLst/>
            <a:rect l="l" t="t" r="r" b="b"/>
            <a:pathLst>
              <a:path w="130810" h="147954">
                <a:moveTo>
                  <a:pt x="39166" y="109308"/>
                </a:moveTo>
                <a:lnTo>
                  <a:pt x="23291" y="109308"/>
                </a:lnTo>
                <a:lnTo>
                  <a:pt x="23291" y="147891"/>
                </a:lnTo>
                <a:lnTo>
                  <a:pt x="112344" y="147891"/>
                </a:lnTo>
                <a:lnTo>
                  <a:pt x="112344" y="135254"/>
                </a:lnTo>
                <a:lnTo>
                  <a:pt x="39166" y="135254"/>
                </a:lnTo>
                <a:lnTo>
                  <a:pt x="39166" y="109308"/>
                </a:lnTo>
                <a:close/>
              </a:path>
              <a:path w="130810" h="147954">
                <a:moveTo>
                  <a:pt x="109194" y="8178"/>
                </a:moveTo>
                <a:lnTo>
                  <a:pt x="93624" y="8178"/>
                </a:lnTo>
                <a:lnTo>
                  <a:pt x="93624" y="113944"/>
                </a:lnTo>
                <a:lnTo>
                  <a:pt x="109194" y="113944"/>
                </a:lnTo>
                <a:lnTo>
                  <a:pt x="109194" y="64846"/>
                </a:lnTo>
                <a:lnTo>
                  <a:pt x="130441" y="64846"/>
                </a:lnTo>
                <a:lnTo>
                  <a:pt x="130441" y="51727"/>
                </a:lnTo>
                <a:lnTo>
                  <a:pt x="109194" y="51727"/>
                </a:lnTo>
                <a:lnTo>
                  <a:pt x="109194" y="8178"/>
                </a:lnTo>
                <a:close/>
              </a:path>
              <a:path w="130810" h="147954">
                <a:moveTo>
                  <a:pt x="44805" y="41998"/>
                </a:moveTo>
                <a:lnTo>
                  <a:pt x="35687" y="41998"/>
                </a:lnTo>
                <a:lnTo>
                  <a:pt x="31369" y="42735"/>
                </a:lnTo>
                <a:lnTo>
                  <a:pt x="7378" y="66700"/>
                </a:lnTo>
                <a:lnTo>
                  <a:pt x="7378" y="75361"/>
                </a:lnTo>
                <a:lnTo>
                  <a:pt x="8255" y="79286"/>
                </a:lnTo>
                <a:lnTo>
                  <a:pt x="10007" y="82816"/>
                </a:lnTo>
                <a:lnTo>
                  <a:pt x="11722" y="86385"/>
                </a:lnTo>
                <a:lnTo>
                  <a:pt x="35687" y="100025"/>
                </a:lnTo>
                <a:lnTo>
                  <a:pt x="44805" y="100025"/>
                </a:lnTo>
                <a:lnTo>
                  <a:pt x="67794" y="87718"/>
                </a:lnTo>
                <a:lnTo>
                  <a:pt x="35496" y="87718"/>
                </a:lnTo>
                <a:lnTo>
                  <a:pt x="31369" y="86156"/>
                </a:lnTo>
                <a:lnTo>
                  <a:pt x="24663" y="80022"/>
                </a:lnTo>
                <a:lnTo>
                  <a:pt x="22999" y="76022"/>
                </a:lnTo>
                <a:lnTo>
                  <a:pt x="22999" y="66039"/>
                </a:lnTo>
                <a:lnTo>
                  <a:pt x="24663" y="62001"/>
                </a:lnTo>
                <a:lnTo>
                  <a:pt x="28028" y="58966"/>
                </a:lnTo>
                <a:lnTo>
                  <a:pt x="31369" y="55879"/>
                </a:lnTo>
                <a:lnTo>
                  <a:pt x="35496" y="54343"/>
                </a:lnTo>
                <a:lnTo>
                  <a:pt x="67802" y="54343"/>
                </a:lnTo>
                <a:lnTo>
                  <a:pt x="66509" y="52628"/>
                </a:lnTo>
                <a:lnTo>
                  <a:pt x="60629" y="47586"/>
                </a:lnTo>
                <a:lnTo>
                  <a:pt x="57150" y="45605"/>
                </a:lnTo>
                <a:lnTo>
                  <a:pt x="53098" y="44145"/>
                </a:lnTo>
                <a:lnTo>
                  <a:pt x="49072" y="42735"/>
                </a:lnTo>
                <a:lnTo>
                  <a:pt x="44805" y="41998"/>
                </a:lnTo>
                <a:close/>
              </a:path>
              <a:path w="130810" h="147954">
                <a:moveTo>
                  <a:pt x="67802" y="54343"/>
                </a:moveTo>
                <a:lnTo>
                  <a:pt x="45110" y="54343"/>
                </a:lnTo>
                <a:lnTo>
                  <a:pt x="49212" y="55879"/>
                </a:lnTo>
                <a:lnTo>
                  <a:pt x="52565" y="58966"/>
                </a:lnTo>
                <a:lnTo>
                  <a:pt x="55918" y="62001"/>
                </a:lnTo>
                <a:lnTo>
                  <a:pt x="57619" y="66039"/>
                </a:lnTo>
                <a:lnTo>
                  <a:pt x="57619" y="76022"/>
                </a:lnTo>
                <a:lnTo>
                  <a:pt x="55918" y="80022"/>
                </a:lnTo>
                <a:lnTo>
                  <a:pt x="52565" y="83108"/>
                </a:lnTo>
                <a:lnTo>
                  <a:pt x="49212" y="86156"/>
                </a:lnTo>
                <a:lnTo>
                  <a:pt x="45110" y="87718"/>
                </a:lnTo>
                <a:lnTo>
                  <a:pt x="67794" y="87718"/>
                </a:lnTo>
                <a:lnTo>
                  <a:pt x="68808" y="86385"/>
                </a:lnTo>
                <a:lnTo>
                  <a:pt x="70586" y="82816"/>
                </a:lnTo>
                <a:lnTo>
                  <a:pt x="72301" y="79286"/>
                </a:lnTo>
                <a:lnTo>
                  <a:pt x="73139" y="75361"/>
                </a:lnTo>
                <a:lnTo>
                  <a:pt x="73139" y="66700"/>
                </a:lnTo>
                <a:lnTo>
                  <a:pt x="72301" y="62763"/>
                </a:lnTo>
                <a:lnTo>
                  <a:pt x="70465" y="58966"/>
                </a:lnTo>
                <a:lnTo>
                  <a:pt x="68808" y="55676"/>
                </a:lnTo>
                <a:lnTo>
                  <a:pt x="67802" y="54343"/>
                </a:lnTo>
                <a:close/>
              </a:path>
              <a:path w="130810" h="147954">
                <a:moveTo>
                  <a:pt x="79006" y="24549"/>
                </a:moveTo>
                <a:lnTo>
                  <a:pt x="0" y="24549"/>
                </a:lnTo>
                <a:lnTo>
                  <a:pt x="0" y="36918"/>
                </a:lnTo>
                <a:lnTo>
                  <a:pt x="79006" y="36918"/>
                </a:lnTo>
                <a:lnTo>
                  <a:pt x="79006" y="24549"/>
                </a:lnTo>
                <a:close/>
              </a:path>
              <a:path w="130810" h="147954">
                <a:moveTo>
                  <a:pt x="43002" y="0"/>
                </a:moveTo>
                <a:lnTo>
                  <a:pt x="37553" y="0"/>
                </a:lnTo>
                <a:lnTo>
                  <a:pt x="35255" y="914"/>
                </a:lnTo>
                <a:lnTo>
                  <a:pt x="33362" y="2806"/>
                </a:lnTo>
                <a:lnTo>
                  <a:pt x="31470" y="4648"/>
                </a:lnTo>
                <a:lnTo>
                  <a:pt x="30543" y="6921"/>
                </a:lnTo>
                <a:lnTo>
                  <a:pt x="30543" y="12268"/>
                </a:lnTo>
                <a:lnTo>
                  <a:pt x="31470" y="14516"/>
                </a:lnTo>
                <a:lnTo>
                  <a:pt x="35255" y="18224"/>
                </a:lnTo>
                <a:lnTo>
                  <a:pt x="37553" y="19151"/>
                </a:lnTo>
                <a:lnTo>
                  <a:pt x="43002" y="19151"/>
                </a:lnTo>
                <a:lnTo>
                  <a:pt x="45326" y="18224"/>
                </a:lnTo>
                <a:lnTo>
                  <a:pt x="47218" y="16382"/>
                </a:lnTo>
                <a:lnTo>
                  <a:pt x="49098" y="14516"/>
                </a:lnTo>
                <a:lnTo>
                  <a:pt x="50038" y="12268"/>
                </a:lnTo>
                <a:lnTo>
                  <a:pt x="50038" y="6921"/>
                </a:lnTo>
                <a:lnTo>
                  <a:pt x="49098" y="4648"/>
                </a:lnTo>
                <a:lnTo>
                  <a:pt x="47218" y="2806"/>
                </a:lnTo>
                <a:lnTo>
                  <a:pt x="45326" y="914"/>
                </a:lnTo>
                <a:lnTo>
                  <a:pt x="43002" y="0"/>
                </a:lnTo>
                <a:close/>
              </a:path>
            </a:pathLst>
          </a:custGeom>
          <a:solidFill>
            <a:srgbClr val="3A46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287535" y="8790160"/>
            <a:ext cx="93345" cy="12700"/>
          </a:xfrm>
          <a:custGeom>
            <a:avLst/>
            <a:gdLst/>
            <a:ahLst/>
            <a:cxnLst/>
            <a:rect l="l" t="t" r="r" b="b"/>
            <a:pathLst>
              <a:path w="93345" h="12700">
                <a:moveTo>
                  <a:pt x="0" y="12700"/>
                </a:moveTo>
                <a:lnTo>
                  <a:pt x="93167" y="12700"/>
                </a:lnTo>
                <a:lnTo>
                  <a:pt x="93167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3A46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287535" y="8764760"/>
            <a:ext cx="90805" cy="12700"/>
          </a:xfrm>
          <a:custGeom>
            <a:avLst/>
            <a:gdLst/>
            <a:ahLst/>
            <a:cxnLst/>
            <a:rect l="l" t="t" r="r" b="b"/>
            <a:pathLst>
              <a:path w="90804" h="12700">
                <a:moveTo>
                  <a:pt x="0" y="12700"/>
                </a:moveTo>
                <a:lnTo>
                  <a:pt x="90627" y="12700"/>
                </a:lnTo>
                <a:lnTo>
                  <a:pt x="90627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3A46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287535" y="8739360"/>
            <a:ext cx="90805" cy="11430"/>
          </a:xfrm>
          <a:custGeom>
            <a:avLst/>
            <a:gdLst/>
            <a:ahLst/>
            <a:cxnLst/>
            <a:rect l="l" t="t" r="r" b="b"/>
            <a:pathLst>
              <a:path w="90804" h="11429">
                <a:moveTo>
                  <a:pt x="0" y="11430"/>
                </a:moveTo>
                <a:lnTo>
                  <a:pt x="90627" y="11430"/>
                </a:lnTo>
                <a:lnTo>
                  <a:pt x="90627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3A46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268498" y="8713731"/>
            <a:ext cx="128905" cy="12065"/>
          </a:xfrm>
          <a:custGeom>
            <a:avLst/>
            <a:gdLst/>
            <a:ahLst/>
            <a:cxnLst/>
            <a:rect l="l" t="t" r="r" b="b"/>
            <a:pathLst>
              <a:path w="128904" h="12065">
                <a:moveTo>
                  <a:pt x="128714" y="0"/>
                </a:moveTo>
                <a:lnTo>
                  <a:pt x="0" y="0"/>
                </a:lnTo>
                <a:lnTo>
                  <a:pt x="0" y="12052"/>
                </a:lnTo>
                <a:lnTo>
                  <a:pt x="128714" y="12052"/>
                </a:lnTo>
                <a:lnTo>
                  <a:pt x="128714" y="0"/>
                </a:lnTo>
                <a:close/>
              </a:path>
            </a:pathLst>
          </a:custGeom>
          <a:solidFill>
            <a:srgbClr val="3A46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358960" y="8678400"/>
            <a:ext cx="16510" cy="35560"/>
          </a:xfrm>
          <a:custGeom>
            <a:avLst/>
            <a:gdLst/>
            <a:ahLst/>
            <a:cxnLst/>
            <a:rect l="l" t="t" r="r" b="b"/>
            <a:pathLst>
              <a:path w="16510" h="35559">
                <a:moveTo>
                  <a:pt x="0" y="35559"/>
                </a:moveTo>
                <a:lnTo>
                  <a:pt x="15913" y="35559"/>
                </a:lnTo>
                <a:lnTo>
                  <a:pt x="15913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</a:pathLst>
          </a:custGeom>
          <a:solidFill>
            <a:srgbClr val="3A46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287408" y="8666970"/>
            <a:ext cx="87630" cy="11430"/>
          </a:xfrm>
          <a:custGeom>
            <a:avLst/>
            <a:gdLst/>
            <a:ahLst/>
            <a:cxnLst/>
            <a:rect l="l" t="t" r="r" b="b"/>
            <a:pathLst>
              <a:path w="87629" h="11429">
                <a:moveTo>
                  <a:pt x="0" y="11429"/>
                </a:moveTo>
                <a:lnTo>
                  <a:pt x="87464" y="11429"/>
                </a:lnTo>
                <a:lnTo>
                  <a:pt x="87464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3A46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399084" y="8661411"/>
            <a:ext cx="131445" cy="137160"/>
          </a:xfrm>
          <a:custGeom>
            <a:avLst/>
            <a:gdLst/>
            <a:ahLst/>
            <a:cxnLst/>
            <a:rect l="l" t="t" r="r" b="b"/>
            <a:pathLst>
              <a:path w="131445" h="137159">
                <a:moveTo>
                  <a:pt x="110947" y="0"/>
                </a:moveTo>
                <a:lnTo>
                  <a:pt x="95199" y="0"/>
                </a:lnTo>
                <a:lnTo>
                  <a:pt x="95199" y="89230"/>
                </a:lnTo>
                <a:lnTo>
                  <a:pt x="0" y="89230"/>
                </a:lnTo>
                <a:lnTo>
                  <a:pt x="0" y="102044"/>
                </a:lnTo>
                <a:lnTo>
                  <a:pt x="95199" y="102044"/>
                </a:lnTo>
                <a:lnTo>
                  <a:pt x="95199" y="136639"/>
                </a:lnTo>
                <a:lnTo>
                  <a:pt x="110947" y="136639"/>
                </a:lnTo>
                <a:lnTo>
                  <a:pt x="110947" y="63144"/>
                </a:lnTo>
                <a:lnTo>
                  <a:pt x="131394" y="63144"/>
                </a:lnTo>
                <a:lnTo>
                  <a:pt x="131394" y="49872"/>
                </a:lnTo>
                <a:lnTo>
                  <a:pt x="110947" y="49872"/>
                </a:lnTo>
                <a:lnTo>
                  <a:pt x="110947" y="0"/>
                </a:lnTo>
                <a:close/>
              </a:path>
              <a:path w="131445" h="137159">
                <a:moveTo>
                  <a:pt x="44843" y="50317"/>
                </a:moveTo>
                <a:lnTo>
                  <a:pt x="28930" y="50317"/>
                </a:lnTo>
                <a:lnTo>
                  <a:pt x="28930" y="89230"/>
                </a:lnTo>
                <a:lnTo>
                  <a:pt x="44843" y="89230"/>
                </a:lnTo>
                <a:lnTo>
                  <a:pt x="44843" y="50317"/>
                </a:lnTo>
                <a:close/>
              </a:path>
              <a:path w="131445" h="137159">
                <a:moveTo>
                  <a:pt x="78219" y="9563"/>
                </a:moveTo>
                <a:lnTo>
                  <a:pt x="8343" y="9563"/>
                </a:lnTo>
                <a:lnTo>
                  <a:pt x="8343" y="22364"/>
                </a:lnTo>
                <a:lnTo>
                  <a:pt x="62306" y="22364"/>
                </a:lnTo>
                <a:lnTo>
                  <a:pt x="62306" y="74396"/>
                </a:lnTo>
                <a:lnTo>
                  <a:pt x="78219" y="74396"/>
                </a:lnTo>
                <a:lnTo>
                  <a:pt x="78219" y="9563"/>
                </a:lnTo>
                <a:close/>
              </a:path>
            </a:pathLst>
          </a:custGeom>
          <a:solidFill>
            <a:srgbClr val="3A46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538025" y="8661413"/>
            <a:ext cx="109220" cy="141605"/>
          </a:xfrm>
          <a:custGeom>
            <a:avLst/>
            <a:gdLst/>
            <a:ahLst/>
            <a:cxnLst/>
            <a:rect l="l" t="t" r="r" b="b"/>
            <a:pathLst>
              <a:path w="109220" h="141604">
                <a:moveTo>
                  <a:pt x="109016" y="86423"/>
                </a:moveTo>
                <a:lnTo>
                  <a:pt x="20764" y="86423"/>
                </a:lnTo>
                <a:lnTo>
                  <a:pt x="20764" y="141224"/>
                </a:lnTo>
                <a:lnTo>
                  <a:pt x="109016" y="141224"/>
                </a:lnTo>
                <a:lnTo>
                  <a:pt x="109016" y="128587"/>
                </a:lnTo>
                <a:lnTo>
                  <a:pt x="36639" y="128587"/>
                </a:lnTo>
                <a:lnTo>
                  <a:pt x="36639" y="99098"/>
                </a:lnTo>
                <a:lnTo>
                  <a:pt x="109016" y="99098"/>
                </a:lnTo>
                <a:lnTo>
                  <a:pt x="109016" y="86423"/>
                </a:lnTo>
                <a:close/>
              </a:path>
              <a:path w="109220" h="141604">
                <a:moveTo>
                  <a:pt x="109016" y="99098"/>
                </a:moveTo>
                <a:lnTo>
                  <a:pt x="93116" y="99098"/>
                </a:lnTo>
                <a:lnTo>
                  <a:pt x="93116" y="128587"/>
                </a:lnTo>
                <a:lnTo>
                  <a:pt x="109016" y="128587"/>
                </a:lnTo>
                <a:lnTo>
                  <a:pt x="109016" y="99098"/>
                </a:lnTo>
                <a:close/>
              </a:path>
              <a:path w="109220" h="141604">
                <a:moveTo>
                  <a:pt x="109016" y="44272"/>
                </a:moveTo>
                <a:lnTo>
                  <a:pt x="93421" y="44272"/>
                </a:lnTo>
                <a:lnTo>
                  <a:pt x="93421" y="75641"/>
                </a:lnTo>
                <a:lnTo>
                  <a:pt x="109016" y="75641"/>
                </a:lnTo>
                <a:lnTo>
                  <a:pt x="109016" y="44272"/>
                </a:lnTo>
                <a:close/>
              </a:path>
              <a:path w="109220" h="141604">
                <a:moveTo>
                  <a:pt x="63385" y="6477"/>
                </a:moveTo>
                <a:lnTo>
                  <a:pt x="774" y="6477"/>
                </a:lnTo>
                <a:lnTo>
                  <a:pt x="774" y="19126"/>
                </a:lnTo>
                <a:lnTo>
                  <a:pt x="47637" y="19126"/>
                </a:lnTo>
                <a:lnTo>
                  <a:pt x="47637" y="36436"/>
                </a:lnTo>
                <a:lnTo>
                  <a:pt x="0" y="36436"/>
                </a:lnTo>
                <a:lnTo>
                  <a:pt x="0" y="49085"/>
                </a:lnTo>
                <a:lnTo>
                  <a:pt x="47637" y="49085"/>
                </a:lnTo>
                <a:lnTo>
                  <a:pt x="47637" y="73482"/>
                </a:lnTo>
                <a:lnTo>
                  <a:pt x="63385" y="73482"/>
                </a:lnTo>
                <a:lnTo>
                  <a:pt x="63385" y="44272"/>
                </a:lnTo>
                <a:lnTo>
                  <a:pt x="109016" y="44272"/>
                </a:lnTo>
                <a:lnTo>
                  <a:pt x="109016" y="31165"/>
                </a:lnTo>
                <a:lnTo>
                  <a:pt x="63385" y="31165"/>
                </a:lnTo>
                <a:lnTo>
                  <a:pt x="63385" y="6477"/>
                </a:lnTo>
                <a:close/>
              </a:path>
              <a:path w="109220" h="141604">
                <a:moveTo>
                  <a:pt x="109016" y="0"/>
                </a:moveTo>
                <a:lnTo>
                  <a:pt x="93421" y="0"/>
                </a:lnTo>
                <a:lnTo>
                  <a:pt x="93421" y="31165"/>
                </a:lnTo>
                <a:lnTo>
                  <a:pt x="109016" y="31165"/>
                </a:lnTo>
                <a:lnTo>
                  <a:pt x="109016" y="0"/>
                </a:lnTo>
                <a:close/>
              </a:path>
            </a:pathLst>
          </a:custGeom>
          <a:solidFill>
            <a:srgbClr val="3A46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677243" y="8712352"/>
            <a:ext cx="100330" cy="13335"/>
          </a:xfrm>
          <a:custGeom>
            <a:avLst/>
            <a:gdLst/>
            <a:ahLst/>
            <a:cxnLst/>
            <a:rect l="l" t="t" r="r" b="b"/>
            <a:pathLst>
              <a:path w="100329" h="13334">
                <a:moveTo>
                  <a:pt x="100241" y="0"/>
                </a:moveTo>
                <a:lnTo>
                  <a:pt x="0" y="0"/>
                </a:lnTo>
                <a:lnTo>
                  <a:pt x="0" y="12826"/>
                </a:lnTo>
                <a:lnTo>
                  <a:pt x="100241" y="12826"/>
                </a:lnTo>
                <a:lnTo>
                  <a:pt x="100241" y="0"/>
                </a:lnTo>
                <a:close/>
              </a:path>
            </a:pathLst>
          </a:custGeom>
          <a:solidFill>
            <a:srgbClr val="3A46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695531" y="8681770"/>
            <a:ext cx="16510" cy="30480"/>
          </a:xfrm>
          <a:custGeom>
            <a:avLst/>
            <a:gdLst/>
            <a:ahLst/>
            <a:cxnLst/>
            <a:rect l="l" t="t" r="r" b="b"/>
            <a:pathLst>
              <a:path w="16510" h="30479">
                <a:moveTo>
                  <a:pt x="0" y="30479"/>
                </a:moveTo>
                <a:lnTo>
                  <a:pt x="16014" y="30479"/>
                </a:lnTo>
                <a:lnTo>
                  <a:pt x="16014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3A46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5677243" y="8669070"/>
            <a:ext cx="100330" cy="12700"/>
          </a:xfrm>
          <a:custGeom>
            <a:avLst/>
            <a:gdLst/>
            <a:ahLst/>
            <a:cxnLst/>
            <a:rect l="l" t="t" r="r" b="b"/>
            <a:pathLst>
              <a:path w="100329" h="12700">
                <a:moveTo>
                  <a:pt x="0" y="12699"/>
                </a:moveTo>
                <a:lnTo>
                  <a:pt x="100241" y="12699"/>
                </a:lnTo>
                <a:lnTo>
                  <a:pt x="100241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3A46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743168" y="8681770"/>
            <a:ext cx="16510" cy="30480"/>
          </a:xfrm>
          <a:custGeom>
            <a:avLst/>
            <a:gdLst/>
            <a:ahLst/>
            <a:cxnLst/>
            <a:rect l="l" t="t" r="r" b="b"/>
            <a:pathLst>
              <a:path w="16510" h="30479">
                <a:moveTo>
                  <a:pt x="0" y="30479"/>
                </a:moveTo>
                <a:lnTo>
                  <a:pt x="16078" y="30479"/>
                </a:lnTo>
                <a:lnTo>
                  <a:pt x="16078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3A46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695531" y="8756040"/>
            <a:ext cx="15875" cy="43815"/>
          </a:xfrm>
          <a:custGeom>
            <a:avLst/>
            <a:gdLst/>
            <a:ahLst/>
            <a:cxnLst/>
            <a:rect l="l" t="t" r="r" b="b"/>
            <a:pathLst>
              <a:path w="15875" h="43815">
                <a:moveTo>
                  <a:pt x="15875" y="0"/>
                </a:moveTo>
                <a:lnTo>
                  <a:pt x="0" y="0"/>
                </a:lnTo>
                <a:lnTo>
                  <a:pt x="0" y="43522"/>
                </a:lnTo>
                <a:lnTo>
                  <a:pt x="15875" y="43522"/>
                </a:lnTo>
                <a:lnTo>
                  <a:pt x="15875" y="0"/>
                </a:lnTo>
                <a:close/>
              </a:path>
            </a:pathLst>
          </a:custGeom>
          <a:solidFill>
            <a:srgbClr val="3A46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5743498" y="8756040"/>
            <a:ext cx="16510" cy="43815"/>
          </a:xfrm>
          <a:custGeom>
            <a:avLst/>
            <a:gdLst/>
            <a:ahLst/>
            <a:cxnLst/>
            <a:rect l="l" t="t" r="r" b="b"/>
            <a:pathLst>
              <a:path w="16510" h="43815">
                <a:moveTo>
                  <a:pt x="15887" y="0"/>
                </a:moveTo>
                <a:lnTo>
                  <a:pt x="0" y="0"/>
                </a:lnTo>
                <a:lnTo>
                  <a:pt x="0" y="43522"/>
                </a:lnTo>
                <a:lnTo>
                  <a:pt x="15887" y="43522"/>
                </a:lnTo>
                <a:lnTo>
                  <a:pt x="15887" y="0"/>
                </a:lnTo>
                <a:close/>
              </a:path>
            </a:pathLst>
          </a:custGeom>
          <a:solidFill>
            <a:srgbClr val="3A46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663095" y="8743226"/>
            <a:ext cx="128905" cy="13335"/>
          </a:xfrm>
          <a:custGeom>
            <a:avLst/>
            <a:gdLst/>
            <a:ahLst/>
            <a:cxnLst/>
            <a:rect l="l" t="t" r="r" b="b"/>
            <a:pathLst>
              <a:path w="128904" h="13334">
                <a:moveTo>
                  <a:pt x="128701" y="0"/>
                </a:moveTo>
                <a:lnTo>
                  <a:pt x="0" y="0"/>
                </a:lnTo>
                <a:lnTo>
                  <a:pt x="0" y="12814"/>
                </a:lnTo>
                <a:lnTo>
                  <a:pt x="128701" y="12814"/>
                </a:lnTo>
                <a:lnTo>
                  <a:pt x="128701" y="0"/>
                </a:lnTo>
                <a:close/>
              </a:path>
            </a:pathLst>
          </a:custGeom>
          <a:solidFill>
            <a:srgbClr val="3A46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805783" y="8661395"/>
            <a:ext cx="104775" cy="137160"/>
          </a:xfrm>
          <a:custGeom>
            <a:avLst/>
            <a:gdLst/>
            <a:ahLst/>
            <a:cxnLst/>
            <a:rect l="l" t="t" r="r" b="b"/>
            <a:pathLst>
              <a:path w="104775" h="137159">
                <a:moveTo>
                  <a:pt x="104330" y="0"/>
                </a:moveTo>
                <a:lnTo>
                  <a:pt x="88569" y="0"/>
                </a:lnTo>
                <a:lnTo>
                  <a:pt x="88569" y="48158"/>
                </a:lnTo>
                <a:lnTo>
                  <a:pt x="62471" y="48158"/>
                </a:lnTo>
                <a:lnTo>
                  <a:pt x="62471" y="61468"/>
                </a:lnTo>
                <a:lnTo>
                  <a:pt x="88569" y="61468"/>
                </a:lnTo>
                <a:lnTo>
                  <a:pt x="88569" y="136639"/>
                </a:lnTo>
                <a:lnTo>
                  <a:pt x="104330" y="136639"/>
                </a:lnTo>
                <a:lnTo>
                  <a:pt x="104330" y="0"/>
                </a:lnTo>
                <a:close/>
              </a:path>
              <a:path w="104775" h="137159">
                <a:moveTo>
                  <a:pt x="58089" y="10198"/>
                </a:moveTo>
                <a:lnTo>
                  <a:pt x="0" y="10198"/>
                </a:lnTo>
                <a:lnTo>
                  <a:pt x="0" y="100965"/>
                </a:lnTo>
                <a:lnTo>
                  <a:pt x="67678" y="100965"/>
                </a:lnTo>
                <a:lnTo>
                  <a:pt x="67678" y="87998"/>
                </a:lnTo>
                <a:lnTo>
                  <a:pt x="15900" y="87998"/>
                </a:lnTo>
                <a:lnTo>
                  <a:pt x="15900" y="60845"/>
                </a:lnTo>
                <a:lnTo>
                  <a:pt x="53517" y="60845"/>
                </a:lnTo>
                <a:lnTo>
                  <a:pt x="53517" y="48018"/>
                </a:lnTo>
                <a:lnTo>
                  <a:pt x="15900" y="48018"/>
                </a:lnTo>
                <a:lnTo>
                  <a:pt x="15900" y="23177"/>
                </a:lnTo>
                <a:lnTo>
                  <a:pt x="58089" y="23177"/>
                </a:lnTo>
                <a:lnTo>
                  <a:pt x="58089" y="10198"/>
                </a:lnTo>
                <a:close/>
              </a:path>
            </a:pathLst>
          </a:custGeom>
          <a:solidFill>
            <a:srgbClr val="3A46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294716" y="8438819"/>
            <a:ext cx="176530" cy="172720"/>
          </a:xfrm>
          <a:custGeom>
            <a:avLst/>
            <a:gdLst/>
            <a:ahLst/>
            <a:cxnLst/>
            <a:rect l="l" t="t" r="r" b="b"/>
            <a:pathLst>
              <a:path w="176529" h="172720">
                <a:moveTo>
                  <a:pt x="88379" y="0"/>
                </a:moveTo>
                <a:lnTo>
                  <a:pt x="0" y="172529"/>
                </a:lnTo>
                <a:lnTo>
                  <a:pt x="176530" y="172529"/>
                </a:lnTo>
                <a:lnTo>
                  <a:pt x="165654" y="151244"/>
                </a:lnTo>
                <a:lnTo>
                  <a:pt x="35598" y="151244"/>
                </a:lnTo>
                <a:lnTo>
                  <a:pt x="88379" y="47878"/>
                </a:lnTo>
                <a:lnTo>
                  <a:pt x="112842" y="47878"/>
                </a:lnTo>
                <a:lnTo>
                  <a:pt x="88379" y="0"/>
                </a:lnTo>
                <a:close/>
              </a:path>
              <a:path w="176529" h="172720">
                <a:moveTo>
                  <a:pt x="112842" y="47878"/>
                </a:moveTo>
                <a:lnTo>
                  <a:pt x="88379" y="47878"/>
                </a:lnTo>
                <a:lnTo>
                  <a:pt x="141198" y="151244"/>
                </a:lnTo>
                <a:lnTo>
                  <a:pt x="165654" y="151244"/>
                </a:lnTo>
                <a:lnTo>
                  <a:pt x="112842" y="47878"/>
                </a:lnTo>
                <a:close/>
              </a:path>
            </a:pathLst>
          </a:custGeom>
          <a:solidFill>
            <a:srgbClr val="50B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006700" y="8439730"/>
            <a:ext cx="168275" cy="172085"/>
          </a:xfrm>
          <a:custGeom>
            <a:avLst/>
            <a:gdLst/>
            <a:ahLst/>
            <a:cxnLst/>
            <a:rect l="l" t="t" r="r" b="b"/>
            <a:pathLst>
              <a:path w="168275" h="172084">
                <a:moveTo>
                  <a:pt x="0" y="0"/>
                </a:moveTo>
                <a:lnTo>
                  <a:pt x="0" y="171615"/>
                </a:lnTo>
                <a:lnTo>
                  <a:pt x="167805" y="171615"/>
                </a:lnTo>
                <a:lnTo>
                  <a:pt x="167805" y="150558"/>
                </a:lnTo>
                <a:lnTo>
                  <a:pt x="44094" y="150558"/>
                </a:lnTo>
                <a:lnTo>
                  <a:pt x="51939" y="142875"/>
                </a:lnTo>
                <a:lnTo>
                  <a:pt x="21894" y="142875"/>
                </a:lnTo>
                <a:lnTo>
                  <a:pt x="21894" y="50901"/>
                </a:lnTo>
                <a:lnTo>
                  <a:pt x="52011" y="50901"/>
                </a:lnTo>
                <a:lnTo>
                  <a:pt x="0" y="0"/>
                </a:lnTo>
                <a:close/>
              </a:path>
              <a:path w="168275" h="172084">
                <a:moveTo>
                  <a:pt x="167805" y="50901"/>
                </a:moveTo>
                <a:lnTo>
                  <a:pt x="145846" y="50901"/>
                </a:lnTo>
                <a:lnTo>
                  <a:pt x="145846" y="150558"/>
                </a:lnTo>
                <a:lnTo>
                  <a:pt x="167805" y="150558"/>
                </a:lnTo>
                <a:lnTo>
                  <a:pt x="167805" y="50901"/>
                </a:lnTo>
                <a:close/>
              </a:path>
              <a:path w="168275" h="172084">
                <a:moveTo>
                  <a:pt x="52011" y="50901"/>
                </a:moveTo>
                <a:lnTo>
                  <a:pt x="21894" y="50901"/>
                </a:lnTo>
                <a:lnTo>
                  <a:pt x="68668" y="97015"/>
                </a:lnTo>
                <a:lnTo>
                  <a:pt x="21894" y="142875"/>
                </a:lnTo>
                <a:lnTo>
                  <a:pt x="51939" y="142875"/>
                </a:lnTo>
                <a:lnTo>
                  <a:pt x="113999" y="82092"/>
                </a:lnTo>
                <a:lnTo>
                  <a:pt x="83883" y="82092"/>
                </a:lnTo>
                <a:lnTo>
                  <a:pt x="52011" y="50901"/>
                </a:lnTo>
                <a:close/>
              </a:path>
              <a:path w="168275" h="172084">
                <a:moveTo>
                  <a:pt x="167805" y="0"/>
                </a:moveTo>
                <a:lnTo>
                  <a:pt x="83883" y="82092"/>
                </a:lnTo>
                <a:lnTo>
                  <a:pt x="113999" y="82092"/>
                </a:lnTo>
                <a:lnTo>
                  <a:pt x="145846" y="50901"/>
                </a:lnTo>
                <a:lnTo>
                  <a:pt x="167805" y="50901"/>
                </a:lnTo>
                <a:lnTo>
                  <a:pt x="167805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5821682" y="8444765"/>
            <a:ext cx="172085" cy="168910"/>
          </a:xfrm>
          <a:custGeom>
            <a:avLst/>
            <a:gdLst/>
            <a:ahLst/>
            <a:cxnLst/>
            <a:rect l="l" t="t" r="r" b="b"/>
            <a:pathLst>
              <a:path w="172085" h="168909">
                <a:moveTo>
                  <a:pt x="85915" y="0"/>
                </a:moveTo>
                <a:lnTo>
                  <a:pt x="52474" y="6628"/>
                </a:lnTo>
                <a:lnTo>
                  <a:pt x="25165" y="24703"/>
                </a:lnTo>
                <a:lnTo>
                  <a:pt x="6752" y="51504"/>
                </a:lnTo>
                <a:lnTo>
                  <a:pt x="0" y="84315"/>
                </a:lnTo>
                <a:lnTo>
                  <a:pt x="6752" y="117129"/>
                </a:lnTo>
                <a:lnTo>
                  <a:pt x="25165" y="143925"/>
                </a:lnTo>
                <a:lnTo>
                  <a:pt x="52474" y="161992"/>
                </a:lnTo>
                <a:lnTo>
                  <a:pt x="85915" y="168617"/>
                </a:lnTo>
                <a:lnTo>
                  <a:pt x="119363" y="161992"/>
                </a:lnTo>
                <a:lnTo>
                  <a:pt x="142025" y="147002"/>
                </a:lnTo>
                <a:lnTo>
                  <a:pt x="85915" y="147002"/>
                </a:lnTo>
                <a:lnTo>
                  <a:pt x="61042" y="142079"/>
                </a:lnTo>
                <a:lnTo>
                  <a:pt x="40733" y="128651"/>
                </a:lnTo>
                <a:lnTo>
                  <a:pt x="27042" y="108726"/>
                </a:lnTo>
                <a:lnTo>
                  <a:pt x="22021" y="84315"/>
                </a:lnTo>
                <a:lnTo>
                  <a:pt x="27042" y="59898"/>
                </a:lnTo>
                <a:lnTo>
                  <a:pt x="40733" y="39960"/>
                </a:lnTo>
                <a:lnTo>
                  <a:pt x="61042" y="26518"/>
                </a:lnTo>
                <a:lnTo>
                  <a:pt x="85915" y="21590"/>
                </a:lnTo>
                <a:lnTo>
                  <a:pt x="141972" y="21590"/>
                </a:lnTo>
                <a:lnTo>
                  <a:pt x="119363" y="6628"/>
                </a:lnTo>
                <a:lnTo>
                  <a:pt x="85915" y="0"/>
                </a:lnTo>
                <a:close/>
              </a:path>
              <a:path w="172085" h="168909">
                <a:moveTo>
                  <a:pt x="141972" y="21590"/>
                </a:moveTo>
                <a:lnTo>
                  <a:pt x="85915" y="21590"/>
                </a:lnTo>
                <a:lnTo>
                  <a:pt x="110777" y="26518"/>
                </a:lnTo>
                <a:lnTo>
                  <a:pt x="131087" y="39960"/>
                </a:lnTo>
                <a:lnTo>
                  <a:pt x="144785" y="59898"/>
                </a:lnTo>
                <a:lnTo>
                  <a:pt x="149809" y="84315"/>
                </a:lnTo>
                <a:lnTo>
                  <a:pt x="144785" y="108726"/>
                </a:lnTo>
                <a:lnTo>
                  <a:pt x="131087" y="128651"/>
                </a:lnTo>
                <a:lnTo>
                  <a:pt x="110777" y="142079"/>
                </a:lnTo>
                <a:lnTo>
                  <a:pt x="85915" y="147002"/>
                </a:lnTo>
                <a:lnTo>
                  <a:pt x="142025" y="147002"/>
                </a:lnTo>
                <a:lnTo>
                  <a:pt x="146677" y="143925"/>
                </a:lnTo>
                <a:lnTo>
                  <a:pt x="165091" y="117129"/>
                </a:lnTo>
                <a:lnTo>
                  <a:pt x="171843" y="84315"/>
                </a:lnTo>
                <a:lnTo>
                  <a:pt x="165091" y="51504"/>
                </a:lnTo>
                <a:lnTo>
                  <a:pt x="146677" y="24703"/>
                </a:lnTo>
                <a:lnTo>
                  <a:pt x="141972" y="21590"/>
                </a:lnTo>
                <a:close/>
              </a:path>
            </a:pathLst>
          </a:custGeom>
          <a:solidFill>
            <a:srgbClr val="F79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653200" y="8444900"/>
            <a:ext cx="161925" cy="168910"/>
          </a:xfrm>
          <a:custGeom>
            <a:avLst/>
            <a:gdLst/>
            <a:ahLst/>
            <a:cxnLst/>
            <a:rect l="l" t="t" r="r" b="b"/>
            <a:pathLst>
              <a:path w="161925" h="168909">
                <a:moveTo>
                  <a:pt x="85648" y="0"/>
                </a:moveTo>
                <a:lnTo>
                  <a:pt x="38046" y="14166"/>
                </a:lnTo>
                <a:lnTo>
                  <a:pt x="6386" y="52074"/>
                </a:lnTo>
                <a:lnTo>
                  <a:pt x="0" y="84289"/>
                </a:lnTo>
                <a:lnTo>
                  <a:pt x="1613" y="100888"/>
                </a:lnTo>
                <a:lnTo>
                  <a:pt x="24993" y="143751"/>
                </a:lnTo>
                <a:lnTo>
                  <a:pt x="68724" y="166772"/>
                </a:lnTo>
                <a:lnTo>
                  <a:pt x="85648" y="168363"/>
                </a:lnTo>
                <a:lnTo>
                  <a:pt x="97490" y="167578"/>
                </a:lnTo>
                <a:lnTo>
                  <a:pt x="140041" y="149269"/>
                </a:lnTo>
                <a:lnTo>
                  <a:pt x="143407" y="146176"/>
                </a:lnTo>
                <a:lnTo>
                  <a:pt x="74688" y="146176"/>
                </a:lnTo>
                <a:lnTo>
                  <a:pt x="53661" y="138760"/>
                </a:lnTo>
                <a:lnTo>
                  <a:pt x="36845" y="125025"/>
                </a:lnTo>
                <a:lnTo>
                  <a:pt x="25693" y="106393"/>
                </a:lnTo>
                <a:lnTo>
                  <a:pt x="21653" y="84289"/>
                </a:lnTo>
                <a:lnTo>
                  <a:pt x="25693" y="62264"/>
                </a:lnTo>
                <a:lnTo>
                  <a:pt x="36845" y="43618"/>
                </a:lnTo>
                <a:lnTo>
                  <a:pt x="53661" y="29829"/>
                </a:lnTo>
                <a:lnTo>
                  <a:pt x="74688" y="22377"/>
                </a:lnTo>
                <a:lnTo>
                  <a:pt x="143415" y="22377"/>
                </a:lnTo>
                <a:lnTo>
                  <a:pt x="140041" y="19274"/>
                </a:lnTo>
                <a:lnTo>
                  <a:pt x="130619" y="12712"/>
                </a:lnTo>
                <a:lnTo>
                  <a:pt x="120163" y="7206"/>
                </a:lnTo>
                <a:lnTo>
                  <a:pt x="109058" y="3227"/>
                </a:lnTo>
                <a:lnTo>
                  <a:pt x="97490" y="812"/>
                </a:lnTo>
                <a:lnTo>
                  <a:pt x="85648" y="0"/>
                </a:lnTo>
                <a:close/>
              </a:path>
              <a:path w="161925" h="168909">
                <a:moveTo>
                  <a:pt x="143415" y="22377"/>
                </a:moveTo>
                <a:lnTo>
                  <a:pt x="74688" y="22377"/>
                </a:lnTo>
                <a:lnTo>
                  <a:pt x="74688" y="146176"/>
                </a:lnTo>
                <a:lnTo>
                  <a:pt x="96621" y="146176"/>
                </a:lnTo>
                <a:lnTo>
                  <a:pt x="96621" y="22593"/>
                </a:lnTo>
                <a:lnTo>
                  <a:pt x="143650" y="22593"/>
                </a:lnTo>
                <a:lnTo>
                  <a:pt x="143415" y="22377"/>
                </a:lnTo>
                <a:close/>
              </a:path>
              <a:path w="161925" h="168909">
                <a:moveTo>
                  <a:pt x="142265" y="113233"/>
                </a:moveTo>
                <a:lnTo>
                  <a:pt x="133874" y="125326"/>
                </a:lnTo>
                <a:lnTo>
                  <a:pt x="123134" y="135053"/>
                </a:lnTo>
                <a:lnTo>
                  <a:pt x="110548" y="142106"/>
                </a:lnTo>
                <a:lnTo>
                  <a:pt x="96621" y="146176"/>
                </a:lnTo>
                <a:lnTo>
                  <a:pt x="143407" y="146176"/>
                </a:lnTo>
                <a:lnTo>
                  <a:pt x="148458" y="141536"/>
                </a:lnTo>
                <a:lnTo>
                  <a:pt x="155781" y="132777"/>
                </a:lnTo>
                <a:lnTo>
                  <a:pt x="161924" y="123139"/>
                </a:lnTo>
                <a:lnTo>
                  <a:pt x="142265" y="113233"/>
                </a:lnTo>
                <a:close/>
              </a:path>
              <a:path w="161925" h="168909">
                <a:moveTo>
                  <a:pt x="143650" y="22593"/>
                </a:moveTo>
                <a:lnTo>
                  <a:pt x="96621" y="22593"/>
                </a:lnTo>
                <a:lnTo>
                  <a:pt x="110548" y="26633"/>
                </a:lnTo>
                <a:lnTo>
                  <a:pt x="123134" y="33607"/>
                </a:lnTo>
                <a:lnTo>
                  <a:pt x="133874" y="43253"/>
                </a:lnTo>
                <a:lnTo>
                  <a:pt x="142265" y="55308"/>
                </a:lnTo>
                <a:lnTo>
                  <a:pt x="161924" y="45440"/>
                </a:lnTo>
                <a:lnTo>
                  <a:pt x="155781" y="35785"/>
                </a:lnTo>
                <a:lnTo>
                  <a:pt x="148458" y="27014"/>
                </a:lnTo>
                <a:lnTo>
                  <a:pt x="143650" y="22593"/>
                </a:lnTo>
                <a:close/>
              </a:path>
            </a:pathLst>
          </a:custGeom>
          <a:solidFill>
            <a:srgbClr val="7C51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480721" y="8441037"/>
            <a:ext cx="159385" cy="176530"/>
          </a:xfrm>
          <a:custGeom>
            <a:avLst/>
            <a:gdLst/>
            <a:ahLst/>
            <a:cxnLst/>
            <a:rect l="l" t="t" r="r" b="b"/>
            <a:pathLst>
              <a:path w="159385" h="176529">
                <a:moveTo>
                  <a:pt x="124675" y="114820"/>
                </a:moveTo>
                <a:lnTo>
                  <a:pt x="92608" y="114820"/>
                </a:lnTo>
                <a:lnTo>
                  <a:pt x="159283" y="176047"/>
                </a:lnTo>
                <a:lnTo>
                  <a:pt x="159283" y="126441"/>
                </a:lnTo>
                <a:lnTo>
                  <a:pt x="137350" y="126441"/>
                </a:lnTo>
                <a:lnTo>
                  <a:pt x="124675" y="114820"/>
                </a:lnTo>
                <a:close/>
              </a:path>
              <a:path w="159385" h="176529">
                <a:moveTo>
                  <a:pt x="0" y="0"/>
                </a:moveTo>
                <a:lnTo>
                  <a:pt x="0" y="170383"/>
                </a:lnTo>
                <a:lnTo>
                  <a:pt x="92608" y="170383"/>
                </a:lnTo>
                <a:lnTo>
                  <a:pt x="92608" y="149059"/>
                </a:lnTo>
                <a:lnTo>
                  <a:pt x="21907" y="149059"/>
                </a:lnTo>
                <a:lnTo>
                  <a:pt x="21907" y="49618"/>
                </a:lnTo>
                <a:lnTo>
                  <a:pt x="53794" y="49618"/>
                </a:lnTo>
                <a:lnTo>
                  <a:pt x="0" y="0"/>
                </a:lnTo>
                <a:close/>
              </a:path>
              <a:path w="159385" h="176529">
                <a:moveTo>
                  <a:pt x="53794" y="49618"/>
                </a:moveTo>
                <a:lnTo>
                  <a:pt x="21907" y="49618"/>
                </a:lnTo>
                <a:lnTo>
                  <a:pt x="70688" y="94627"/>
                </a:lnTo>
                <a:lnTo>
                  <a:pt x="70688" y="149059"/>
                </a:lnTo>
                <a:lnTo>
                  <a:pt x="92608" y="149059"/>
                </a:lnTo>
                <a:lnTo>
                  <a:pt x="92608" y="114820"/>
                </a:lnTo>
                <a:lnTo>
                  <a:pt x="124675" y="114820"/>
                </a:lnTo>
                <a:lnTo>
                  <a:pt x="92608" y="85420"/>
                </a:lnTo>
                <a:lnTo>
                  <a:pt x="92608" y="65201"/>
                </a:lnTo>
                <a:lnTo>
                  <a:pt x="70688" y="65201"/>
                </a:lnTo>
                <a:lnTo>
                  <a:pt x="53794" y="49618"/>
                </a:lnTo>
                <a:close/>
              </a:path>
              <a:path w="159385" h="176529">
                <a:moveTo>
                  <a:pt x="159283" y="27012"/>
                </a:moveTo>
                <a:lnTo>
                  <a:pt x="137350" y="27012"/>
                </a:lnTo>
                <a:lnTo>
                  <a:pt x="137350" y="126441"/>
                </a:lnTo>
                <a:lnTo>
                  <a:pt x="159283" y="126441"/>
                </a:lnTo>
                <a:lnTo>
                  <a:pt x="159283" y="27012"/>
                </a:lnTo>
                <a:close/>
              </a:path>
              <a:path w="159385" h="176529">
                <a:moveTo>
                  <a:pt x="159283" y="5499"/>
                </a:moveTo>
                <a:lnTo>
                  <a:pt x="70688" y="5499"/>
                </a:lnTo>
                <a:lnTo>
                  <a:pt x="70688" y="65201"/>
                </a:lnTo>
                <a:lnTo>
                  <a:pt x="92608" y="65201"/>
                </a:lnTo>
                <a:lnTo>
                  <a:pt x="92608" y="27012"/>
                </a:lnTo>
                <a:lnTo>
                  <a:pt x="159283" y="27012"/>
                </a:lnTo>
                <a:lnTo>
                  <a:pt x="159283" y="5499"/>
                </a:lnTo>
                <a:close/>
              </a:path>
            </a:pathLst>
          </a:custGeom>
          <a:solidFill>
            <a:srgbClr val="00A5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5134228" y="8570011"/>
            <a:ext cx="22225" cy="41910"/>
          </a:xfrm>
          <a:custGeom>
            <a:avLst/>
            <a:gdLst/>
            <a:ahLst/>
            <a:cxnLst/>
            <a:rect l="l" t="t" r="r" b="b"/>
            <a:pathLst>
              <a:path w="22225" h="41909">
                <a:moveTo>
                  <a:pt x="0" y="41910"/>
                </a:moveTo>
                <a:lnTo>
                  <a:pt x="21932" y="41910"/>
                </a:lnTo>
                <a:lnTo>
                  <a:pt x="21932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5134228" y="8548420"/>
            <a:ext cx="151130" cy="21590"/>
          </a:xfrm>
          <a:custGeom>
            <a:avLst/>
            <a:gdLst/>
            <a:ahLst/>
            <a:cxnLst/>
            <a:rect l="l" t="t" r="r" b="b"/>
            <a:pathLst>
              <a:path w="151129" h="21590">
                <a:moveTo>
                  <a:pt x="0" y="21589"/>
                </a:moveTo>
                <a:lnTo>
                  <a:pt x="151003" y="21589"/>
                </a:lnTo>
                <a:lnTo>
                  <a:pt x="151003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134228" y="8509051"/>
            <a:ext cx="22225" cy="39370"/>
          </a:xfrm>
          <a:custGeom>
            <a:avLst/>
            <a:gdLst/>
            <a:ahLst/>
            <a:cxnLst/>
            <a:rect l="l" t="t" r="r" b="b"/>
            <a:pathLst>
              <a:path w="22225" h="39370">
                <a:moveTo>
                  <a:pt x="0" y="39369"/>
                </a:moveTo>
                <a:lnTo>
                  <a:pt x="21932" y="39369"/>
                </a:lnTo>
                <a:lnTo>
                  <a:pt x="21932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134228" y="8487461"/>
            <a:ext cx="151130" cy="21590"/>
          </a:xfrm>
          <a:custGeom>
            <a:avLst/>
            <a:gdLst/>
            <a:ahLst/>
            <a:cxnLst/>
            <a:rect l="l" t="t" r="r" b="b"/>
            <a:pathLst>
              <a:path w="151129" h="21590">
                <a:moveTo>
                  <a:pt x="0" y="21590"/>
                </a:moveTo>
                <a:lnTo>
                  <a:pt x="151003" y="21590"/>
                </a:lnTo>
                <a:lnTo>
                  <a:pt x="151003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134228" y="8446820"/>
            <a:ext cx="22225" cy="40640"/>
          </a:xfrm>
          <a:custGeom>
            <a:avLst/>
            <a:gdLst/>
            <a:ahLst/>
            <a:cxnLst/>
            <a:rect l="l" t="t" r="r" b="b"/>
            <a:pathLst>
              <a:path w="22225" h="40640">
                <a:moveTo>
                  <a:pt x="0" y="40639"/>
                </a:moveTo>
                <a:lnTo>
                  <a:pt x="21932" y="40639"/>
                </a:lnTo>
                <a:lnTo>
                  <a:pt x="21932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263083" y="8570544"/>
            <a:ext cx="22225" cy="41275"/>
          </a:xfrm>
          <a:custGeom>
            <a:avLst/>
            <a:gdLst/>
            <a:ahLst/>
            <a:cxnLst/>
            <a:rect l="l" t="t" r="r" b="b"/>
            <a:pathLst>
              <a:path w="22225" h="41275">
                <a:moveTo>
                  <a:pt x="22148" y="0"/>
                </a:moveTo>
                <a:lnTo>
                  <a:pt x="0" y="0"/>
                </a:lnTo>
                <a:lnTo>
                  <a:pt x="0" y="40817"/>
                </a:lnTo>
                <a:lnTo>
                  <a:pt x="22148" y="40817"/>
                </a:lnTo>
                <a:lnTo>
                  <a:pt x="22148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5263083" y="8509292"/>
            <a:ext cx="22225" cy="40005"/>
          </a:xfrm>
          <a:custGeom>
            <a:avLst/>
            <a:gdLst/>
            <a:ahLst/>
            <a:cxnLst/>
            <a:rect l="l" t="t" r="r" b="b"/>
            <a:pathLst>
              <a:path w="22225" h="40004">
                <a:moveTo>
                  <a:pt x="22148" y="0"/>
                </a:moveTo>
                <a:lnTo>
                  <a:pt x="0" y="0"/>
                </a:lnTo>
                <a:lnTo>
                  <a:pt x="0" y="39725"/>
                </a:lnTo>
                <a:lnTo>
                  <a:pt x="22148" y="39725"/>
                </a:lnTo>
                <a:lnTo>
                  <a:pt x="22148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5263083" y="8446541"/>
            <a:ext cx="22225" cy="41275"/>
          </a:xfrm>
          <a:custGeom>
            <a:avLst/>
            <a:gdLst/>
            <a:ahLst/>
            <a:cxnLst/>
            <a:rect l="l" t="t" r="r" b="b"/>
            <a:pathLst>
              <a:path w="22225" h="41275">
                <a:moveTo>
                  <a:pt x="22148" y="0"/>
                </a:moveTo>
                <a:lnTo>
                  <a:pt x="0" y="0"/>
                </a:lnTo>
                <a:lnTo>
                  <a:pt x="0" y="41021"/>
                </a:lnTo>
                <a:lnTo>
                  <a:pt x="22148" y="41021"/>
                </a:lnTo>
                <a:lnTo>
                  <a:pt x="22148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288462" y="8418802"/>
            <a:ext cx="510418" cy="40386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958270" y="8426920"/>
            <a:ext cx="16510" cy="387985"/>
          </a:xfrm>
          <a:custGeom>
            <a:avLst/>
            <a:gdLst/>
            <a:ahLst/>
            <a:cxnLst/>
            <a:rect l="l" t="t" r="r" b="b"/>
            <a:pathLst>
              <a:path w="16510" h="387984">
                <a:moveTo>
                  <a:pt x="16421" y="0"/>
                </a:moveTo>
                <a:lnTo>
                  <a:pt x="0" y="0"/>
                </a:lnTo>
                <a:lnTo>
                  <a:pt x="0" y="387616"/>
                </a:lnTo>
                <a:lnTo>
                  <a:pt x="16421" y="387616"/>
                </a:lnTo>
                <a:lnTo>
                  <a:pt x="16421" y="0"/>
                </a:lnTo>
                <a:close/>
              </a:path>
            </a:pathLst>
          </a:custGeom>
          <a:solidFill>
            <a:srgbClr val="565858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300" y="8693477"/>
            <a:ext cx="12192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231F20"/>
                </a:solidFill>
                <a:latin typeface="Rockwell"/>
                <a:cs typeface="Rockwell"/>
              </a:rPr>
              <a:t>02</a:t>
            </a:r>
            <a:endParaRPr sz="700">
              <a:latin typeface="Rockwell"/>
              <a:cs typeface="Rockwel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54303"/>
            <a:ext cx="6551993" cy="7165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8932" y="8693477"/>
            <a:ext cx="12192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231F20"/>
                </a:solidFill>
                <a:latin typeface="Rockwell"/>
                <a:cs typeface="Rockwell"/>
              </a:rPr>
              <a:t>03</a:t>
            </a:r>
            <a:endParaRPr sz="700">
              <a:latin typeface="Rockwell"/>
              <a:cs typeface="Rockwel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54303"/>
            <a:ext cx="3110433" cy="7165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52801" y="7328551"/>
            <a:ext cx="677545" cy="677545"/>
          </a:xfrm>
          <a:custGeom>
            <a:avLst/>
            <a:gdLst/>
            <a:ahLst/>
            <a:cxnLst/>
            <a:rect l="l" t="t" r="r" b="b"/>
            <a:pathLst>
              <a:path w="677545" h="677545">
                <a:moveTo>
                  <a:pt x="338518" y="0"/>
                </a:moveTo>
                <a:lnTo>
                  <a:pt x="292583" y="3090"/>
                </a:lnTo>
                <a:lnTo>
                  <a:pt x="248527" y="12092"/>
                </a:lnTo>
                <a:lnTo>
                  <a:pt x="206752" y="26602"/>
                </a:lnTo>
                <a:lnTo>
                  <a:pt x="167662" y="46218"/>
                </a:lnTo>
                <a:lnTo>
                  <a:pt x="131660" y="70535"/>
                </a:lnTo>
                <a:lnTo>
                  <a:pt x="99150" y="99150"/>
                </a:lnTo>
                <a:lnTo>
                  <a:pt x="70535" y="131660"/>
                </a:lnTo>
                <a:lnTo>
                  <a:pt x="46218" y="167662"/>
                </a:lnTo>
                <a:lnTo>
                  <a:pt x="26602" y="206752"/>
                </a:lnTo>
                <a:lnTo>
                  <a:pt x="12092" y="248527"/>
                </a:lnTo>
                <a:lnTo>
                  <a:pt x="3090" y="292583"/>
                </a:lnTo>
                <a:lnTo>
                  <a:pt x="0" y="338518"/>
                </a:lnTo>
                <a:lnTo>
                  <a:pt x="3090" y="384453"/>
                </a:lnTo>
                <a:lnTo>
                  <a:pt x="12092" y="428509"/>
                </a:lnTo>
                <a:lnTo>
                  <a:pt x="26602" y="470284"/>
                </a:lnTo>
                <a:lnTo>
                  <a:pt x="46218" y="509374"/>
                </a:lnTo>
                <a:lnTo>
                  <a:pt x="70535" y="545376"/>
                </a:lnTo>
                <a:lnTo>
                  <a:pt x="99150" y="577886"/>
                </a:lnTo>
                <a:lnTo>
                  <a:pt x="131660" y="606501"/>
                </a:lnTo>
                <a:lnTo>
                  <a:pt x="167662" y="630818"/>
                </a:lnTo>
                <a:lnTo>
                  <a:pt x="206752" y="650434"/>
                </a:lnTo>
                <a:lnTo>
                  <a:pt x="248527" y="664944"/>
                </a:lnTo>
                <a:lnTo>
                  <a:pt x="292583" y="673946"/>
                </a:lnTo>
                <a:lnTo>
                  <a:pt x="338518" y="677037"/>
                </a:lnTo>
                <a:lnTo>
                  <a:pt x="384453" y="673946"/>
                </a:lnTo>
                <a:lnTo>
                  <a:pt x="428509" y="664944"/>
                </a:lnTo>
                <a:lnTo>
                  <a:pt x="470284" y="650434"/>
                </a:lnTo>
                <a:lnTo>
                  <a:pt x="509374" y="630818"/>
                </a:lnTo>
                <a:lnTo>
                  <a:pt x="545376" y="606501"/>
                </a:lnTo>
                <a:lnTo>
                  <a:pt x="577886" y="577886"/>
                </a:lnTo>
                <a:lnTo>
                  <a:pt x="606501" y="545376"/>
                </a:lnTo>
                <a:lnTo>
                  <a:pt x="630818" y="509374"/>
                </a:lnTo>
                <a:lnTo>
                  <a:pt x="650434" y="470284"/>
                </a:lnTo>
                <a:lnTo>
                  <a:pt x="664944" y="428509"/>
                </a:lnTo>
                <a:lnTo>
                  <a:pt x="673946" y="384453"/>
                </a:lnTo>
                <a:lnTo>
                  <a:pt x="677036" y="338518"/>
                </a:lnTo>
                <a:lnTo>
                  <a:pt x="673946" y="292583"/>
                </a:lnTo>
                <a:lnTo>
                  <a:pt x="664944" y="248527"/>
                </a:lnTo>
                <a:lnTo>
                  <a:pt x="650434" y="206752"/>
                </a:lnTo>
                <a:lnTo>
                  <a:pt x="630818" y="167662"/>
                </a:lnTo>
                <a:lnTo>
                  <a:pt x="606501" y="131660"/>
                </a:lnTo>
                <a:lnTo>
                  <a:pt x="577886" y="99150"/>
                </a:lnTo>
                <a:lnTo>
                  <a:pt x="545376" y="70535"/>
                </a:lnTo>
                <a:lnTo>
                  <a:pt x="509374" y="46218"/>
                </a:lnTo>
                <a:lnTo>
                  <a:pt x="470284" y="26602"/>
                </a:lnTo>
                <a:lnTo>
                  <a:pt x="428509" y="12092"/>
                </a:lnTo>
                <a:lnTo>
                  <a:pt x="384453" y="3090"/>
                </a:lnTo>
                <a:lnTo>
                  <a:pt x="338518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53080" y="7328551"/>
            <a:ext cx="677545" cy="677545"/>
          </a:xfrm>
          <a:custGeom>
            <a:avLst/>
            <a:gdLst/>
            <a:ahLst/>
            <a:cxnLst/>
            <a:rect l="l" t="t" r="r" b="b"/>
            <a:pathLst>
              <a:path w="677545" h="677545">
                <a:moveTo>
                  <a:pt x="338518" y="0"/>
                </a:moveTo>
                <a:lnTo>
                  <a:pt x="292583" y="3090"/>
                </a:lnTo>
                <a:lnTo>
                  <a:pt x="248527" y="12092"/>
                </a:lnTo>
                <a:lnTo>
                  <a:pt x="206752" y="26602"/>
                </a:lnTo>
                <a:lnTo>
                  <a:pt x="167662" y="46218"/>
                </a:lnTo>
                <a:lnTo>
                  <a:pt x="131660" y="70535"/>
                </a:lnTo>
                <a:lnTo>
                  <a:pt x="99150" y="99150"/>
                </a:lnTo>
                <a:lnTo>
                  <a:pt x="70535" y="131660"/>
                </a:lnTo>
                <a:lnTo>
                  <a:pt x="46218" y="167662"/>
                </a:lnTo>
                <a:lnTo>
                  <a:pt x="26602" y="206752"/>
                </a:lnTo>
                <a:lnTo>
                  <a:pt x="12092" y="248527"/>
                </a:lnTo>
                <a:lnTo>
                  <a:pt x="3090" y="292583"/>
                </a:lnTo>
                <a:lnTo>
                  <a:pt x="0" y="338518"/>
                </a:lnTo>
                <a:lnTo>
                  <a:pt x="3090" y="384453"/>
                </a:lnTo>
                <a:lnTo>
                  <a:pt x="12092" y="428509"/>
                </a:lnTo>
                <a:lnTo>
                  <a:pt x="26602" y="470284"/>
                </a:lnTo>
                <a:lnTo>
                  <a:pt x="46218" y="509374"/>
                </a:lnTo>
                <a:lnTo>
                  <a:pt x="70535" y="545376"/>
                </a:lnTo>
                <a:lnTo>
                  <a:pt x="99150" y="577886"/>
                </a:lnTo>
                <a:lnTo>
                  <a:pt x="131660" y="606501"/>
                </a:lnTo>
                <a:lnTo>
                  <a:pt x="167662" y="630818"/>
                </a:lnTo>
                <a:lnTo>
                  <a:pt x="206752" y="650434"/>
                </a:lnTo>
                <a:lnTo>
                  <a:pt x="248527" y="664944"/>
                </a:lnTo>
                <a:lnTo>
                  <a:pt x="292583" y="673946"/>
                </a:lnTo>
                <a:lnTo>
                  <a:pt x="338518" y="677037"/>
                </a:lnTo>
                <a:lnTo>
                  <a:pt x="384453" y="673946"/>
                </a:lnTo>
                <a:lnTo>
                  <a:pt x="428509" y="664944"/>
                </a:lnTo>
                <a:lnTo>
                  <a:pt x="470284" y="650434"/>
                </a:lnTo>
                <a:lnTo>
                  <a:pt x="509374" y="630818"/>
                </a:lnTo>
                <a:lnTo>
                  <a:pt x="545376" y="606501"/>
                </a:lnTo>
                <a:lnTo>
                  <a:pt x="577886" y="577886"/>
                </a:lnTo>
                <a:lnTo>
                  <a:pt x="606501" y="545376"/>
                </a:lnTo>
                <a:lnTo>
                  <a:pt x="630818" y="509374"/>
                </a:lnTo>
                <a:lnTo>
                  <a:pt x="650434" y="470284"/>
                </a:lnTo>
                <a:lnTo>
                  <a:pt x="664944" y="428509"/>
                </a:lnTo>
                <a:lnTo>
                  <a:pt x="673946" y="384453"/>
                </a:lnTo>
                <a:lnTo>
                  <a:pt x="677036" y="338518"/>
                </a:lnTo>
                <a:lnTo>
                  <a:pt x="673946" y="292583"/>
                </a:lnTo>
                <a:lnTo>
                  <a:pt x="664944" y="248527"/>
                </a:lnTo>
                <a:lnTo>
                  <a:pt x="650434" y="206752"/>
                </a:lnTo>
                <a:lnTo>
                  <a:pt x="630818" y="167662"/>
                </a:lnTo>
                <a:lnTo>
                  <a:pt x="606501" y="131660"/>
                </a:lnTo>
                <a:lnTo>
                  <a:pt x="577886" y="99150"/>
                </a:lnTo>
                <a:lnTo>
                  <a:pt x="545376" y="70535"/>
                </a:lnTo>
                <a:lnTo>
                  <a:pt x="509374" y="46218"/>
                </a:lnTo>
                <a:lnTo>
                  <a:pt x="470284" y="26602"/>
                </a:lnTo>
                <a:lnTo>
                  <a:pt x="428509" y="12092"/>
                </a:lnTo>
                <a:lnTo>
                  <a:pt x="384453" y="3090"/>
                </a:lnTo>
                <a:lnTo>
                  <a:pt x="338518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53361" y="7328551"/>
            <a:ext cx="677545" cy="677545"/>
          </a:xfrm>
          <a:custGeom>
            <a:avLst/>
            <a:gdLst/>
            <a:ahLst/>
            <a:cxnLst/>
            <a:rect l="l" t="t" r="r" b="b"/>
            <a:pathLst>
              <a:path w="677545" h="677545">
                <a:moveTo>
                  <a:pt x="338518" y="0"/>
                </a:moveTo>
                <a:lnTo>
                  <a:pt x="292583" y="3090"/>
                </a:lnTo>
                <a:lnTo>
                  <a:pt x="248527" y="12092"/>
                </a:lnTo>
                <a:lnTo>
                  <a:pt x="206752" y="26602"/>
                </a:lnTo>
                <a:lnTo>
                  <a:pt x="167662" y="46218"/>
                </a:lnTo>
                <a:lnTo>
                  <a:pt x="131660" y="70535"/>
                </a:lnTo>
                <a:lnTo>
                  <a:pt x="99150" y="99150"/>
                </a:lnTo>
                <a:lnTo>
                  <a:pt x="70535" y="131660"/>
                </a:lnTo>
                <a:lnTo>
                  <a:pt x="46218" y="167662"/>
                </a:lnTo>
                <a:lnTo>
                  <a:pt x="26602" y="206752"/>
                </a:lnTo>
                <a:lnTo>
                  <a:pt x="12092" y="248527"/>
                </a:lnTo>
                <a:lnTo>
                  <a:pt x="3090" y="292583"/>
                </a:lnTo>
                <a:lnTo>
                  <a:pt x="0" y="338518"/>
                </a:lnTo>
                <a:lnTo>
                  <a:pt x="3090" y="384453"/>
                </a:lnTo>
                <a:lnTo>
                  <a:pt x="12092" y="428509"/>
                </a:lnTo>
                <a:lnTo>
                  <a:pt x="26602" y="470284"/>
                </a:lnTo>
                <a:lnTo>
                  <a:pt x="46218" y="509374"/>
                </a:lnTo>
                <a:lnTo>
                  <a:pt x="70535" y="545376"/>
                </a:lnTo>
                <a:lnTo>
                  <a:pt x="99150" y="577886"/>
                </a:lnTo>
                <a:lnTo>
                  <a:pt x="131660" y="606501"/>
                </a:lnTo>
                <a:lnTo>
                  <a:pt x="167662" y="630818"/>
                </a:lnTo>
                <a:lnTo>
                  <a:pt x="206752" y="650434"/>
                </a:lnTo>
                <a:lnTo>
                  <a:pt x="248527" y="664944"/>
                </a:lnTo>
                <a:lnTo>
                  <a:pt x="292583" y="673946"/>
                </a:lnTo>
                <a:lnTo>
                  <a:pt x="338518" y="677037"/>
                </a:lnTo>
                <a:lnTo>
                  <a:pt x="384453" y="673946"/>
                </a:lnTo>
                <a:lnTo>
                  <a:pt x="428509" y="664944"/>
                </a:lnTo>
                <a:lnTo>
                  <a:pt x="470284" y="650434"/>
                </a:lnTo>
                <a:lnTo>
                  <a:pt x="509374" y="630818"/>
                </a:lnTo>
                <a:lnTo>
                  <a:pt x="545376" y="606501"/>
                </a:lnTo>
                <a:lnTo>
                  <a:pt x="577886" y="577886"/>
                </a:lnTo>
                <a:lnTo>
                  <a:pt x="606501" y="545376"/>
                </a:lnTo>
                <a:lnTo>
                  <a:pt x="630818" y="509374"/>
                </a:lnTo>
                <a:lnTo>
                  <a:pt x="650434" y="470284"/>
                </a:lnTo>
                <a:lnTo>
                  <a:pt x="664944" y="428509"/>
                </a:lnTo>
                <a:lnTo>
                  <a:pt x="673946" y="384453"/>
                </a:lnTo>
                <a:lnTo>
                  <a:pt x="677037" y="338518"/>
                </a:lnTo>
                <a:lnTo>
                  <a:pt x="673946" y="292583"/>
                </a:lnTo>
                <a:lnTo>
                  <a:pt x="664944" y="248527"/>
                </a:lnTo>
                <a:lnTo>
                  <a:pt x="650434" y="206752"/>
                </a:lnTo>
                <a:lnTo>
                  <a:pt x="630818" y="167662"/>
                </a:lnTo>
                <a:lnTo>
                  <a:pt x="606501" y="131660"/>
                </a:lnTo>
                <a:lnTo>
                  <a:pt x="577886" y="99150"/>
                </a:lnTo>
                <a:lnTo>
                  <a:pt x="545376" y="70535"/>
                </a:lnTo>
                <a:lnTo>
                  <a:pt x="509374" y="46218"/>
                </a:lnTo>
                <a:lnTo>
                  <a:pt x="470284" y="26602"/>
                </a:lnTo>
                <a:lnTo>
                  <a:pt x="428509" y="12092"/>
                </a:lnTo>
                <a:lnTo>
                  <a:pt x="384453" y="3090"/>
                </a:lnTo>
                <a:lnTo>
                  <a:pt x="338518" y="0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640099" y="6681962"/>
            <a:ext cx="6889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60" b="0">
                <a:solidFill>
                  <a:srgbClr val="034EA2"/>
                </a:solidFill>
                <a:latin typeface="Adobe 명조 Std M"/>
                <a:cs typeface="Adobe 명조 Std M"/>
              </a:rPr>
              <a:t>편리하게,</a:t>
            </a:r>
            <a:endParaRPr sz="1400">
              <a:latin typeface="Adobe 명조 Std M"/>
              <a:cs typeface="Adobe 명조 Std 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40099" y="6926629"/>
            <a:ext cx="2319020" cy="304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800" spc="-90">
                <a:solidFill>
                  <a:srgbClr val="231F20"/>
                </a:solidFill>
                <a:latin typeface="Arial Unicode MS"/>
                <a:cs typeface="Arial Unicode MS"/>
              </a:rPr>
              <a:t>사용 </a:t>
            </a:r>
            <a:r>
              <a:rPr dirty="0" sz="800" spc="-100">
                <a:solidFill>
                  <a:srgbClr val="231F20"/>
                </a:solidFill>
                <a:latin typeface="Arial Unicode MS"/>
                <a:cs typeface="Arial Unicode MS"/>
              </a:rPr>
              <a:t>편의성을 개선하여 </a:t>
            </a:r>
            <a:r>
              <a:rPr dirty="0" sz="800" spc="-75">
                <a:solidFill>
                  <a:srgbClr val="231F20"/>
                </a:solidFill>
                <a:latin typeface="Arial Unicode MS"/>
                <a:cs typeface="Arial Unicode MS"/>
              </a:rPr>
              <a:t>더 </a:t>
            </a:r>
            <a:r>
              <a:rPr dirty="0" sz="800" spc="-100">
                <a:solidFill>
                  <a:srgbClr val="231F20"/>
                </a:solidFill>
                <a:latin typeface="Arial Unicode MS"/>
                <a:cs typeface="Arial Unicode MS"/>
              </a:rPr>
              <a:t>간편하고 효율적인 </a:t>
            </a:r>
            <a:r>
              <a:rPr dirty="0" sz="800" spc="-90">
                <a:solidFill>
                  <a:srgbClr val="231F20"/>
                </a:solidFill>
                <a:latin typeface="Arial Unicode MS"/>
                <a:cs typeface="Arial Unicode MS"/>
              </a:rPr>
              <a:t>문서 </a:t>
            </a:r>
            <a:r>
              <a:rPr dirty="0" sz="800" spc="-110">
                <a:solidFill>
                  <a:srgbClr val="231F20"/>
                </a:solidFill>
                <a:latin typeface="Arial Unicode MS"/>
                <a:cs typeface="Arial Unicode MS"/>
              </a:rPr>
              <a:t>작업이  </a:t>
            </a:r>
            <a:r>
              <a:rPr dirty="0" sz="800" spc="-100">
                <a:solidFill>
                  <a:srgbClr val="231F20"/>
                </a:solidFill>
                <a:latin typeface="Arial Unicode MS"/>
                <a:cs typeface="Arial Unicode MS"/>
              </a:rPr>
              <a:t>가능합니다.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15954" y="8065663"/>
            <a:ext cx="758825" cy="12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65">
                <a:solidFill>
                  <a:srgbClr val="231F20"/>
                </a:solidFill>
                <a:latin typeface="Arial Unicode MS"/>
                <a:cs typeface="Arial Unicode MS"/>
              </a:rPr>
              <a:t>프로그램 </a:t>
            </a:r>
            <a:r>
              <a:rPr dirty="0" sz="650" spc="-55">
                <a:solidFill>
                  <a:srgbClr val="231F20"/>
                </a:solidFill>
                <a:latin typeface="Arial Unicode MS"/>
                <a:cs typeface="Arial Unicode MS"/>
              </a:rPr>
              <a:t>간 </a:t>
            </a:r>
            <a:r>
              <a:rPr dirty="0" sz="650" spc="-60">
                <a:solidFill>
                  <a:srgbClr val="231F20"/>
                </a:solidFill>
                <a:latin typeface="Arial Unicode MS"/>
                <a:cs typeface="Arial Unicode MS"/>
              </a:rPr>
              <a:t>작업</a:t>
            </a:r>
            <a:r>
              <a:rPr dirty="0" sz="650" spc="-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650" spc="-70">
                <a:solidFill>
                  <a:srgbClr val="231F20"/>
                </a:solidFill>
                <a:latin typeface="Arial Unicode MS"/>
                <a:cs typeface="Arial Unicode MS"/>
              </a:rPr>
              <a:t>호환</a:t>
            </a:r>
            <a:endParaRPr sz="65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3806" y="8065663"/>
            <a:ext cx="418465" cy="12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65">
                <a:solidFill>
                  <a:srgbClr val="231F20"/>
                </a:solidFill>
                <a:latin typeface="Arial Unicode MS"/>
                <a:cs typeface="Arial Unicode MS"/>
              </a:rPr>
              <a:t>스마트</a:t>
            </a:r>
            <a:r>
              <a:rPr dirty="0" sz="650" spc="-7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650" spc="-70">
                <a:solidFill>
                  <a:srgbClr val="231F20"/>
                </a:solidFill>
                <a:latin typeface="Arial Unicode MS"/>
                <a:cs typeface="Arial Unicode MS"/>
              </a:rPr>
              <a:t>태그</a:t>
            </a:r>
            <a:endParaRPr sz="65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7699" y="8065663"/>
            <a:ext cx="598170" cy="12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65">
                <a:solidFill>
                  <a:srgbClr val="231F20"/>
                </a:solidFill>
                <a:latin typeface="Arial Unicode MS"/>
                <a:cs typeface="Arial Unicode MS"/>
              </a:rPr>
              <a:t>작업창</a:t>
            </a:r>
            <a:r>
              <a:rPr dirty="0" sz="650" spc="-7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650" spc="-45">
                <a:solidFill>
                  <a:srgbClr val="231F20"/>
                </a:solidFill>
                <a:latin typeface="Arial Unicode MS"/>
                <a:cs typeface="Arial Unicode MS"/>
              </a:rPr>
              <a:t>분리/고정</a:t>
            </a:r>
            <a:endParaRPr sz="65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15762" y="7490511"/>
            <a:ext cx="352221" cy="353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54800" y="6796393"/>
            <a:ext cx="1591310" cy="0"/>
          </a:xfrm>
          <a:custGeom>
            <a:avLst/>
            <a:gdLst/>
            <a:ahLst/>
            <a:cxnLst/>
            <a:rect l="l" t="t" r="r" b="b"/>
            <a:pathLst>
              <a:path w="1591310" h="0">
                <a:moveTo>
                  <a:pt x="0" y="0"/>
                </a:moveTo>
                <a:lnTo>
                  <a:pt x="1591195" y="0"/>
                </a:lnTo>
              </a:path>
            </a:pathLst>
          </a:custGeom>
          <a:ln w="11010">
            <a:solidFill>
              <a:srgbClr val="034E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652801" y="5127350"/>
            <a:ext cx="677545" cy="677545"/>
          </a:xfrm>
          <a:custGeom>
            <a:avLst/>
            <a:gdLst/>
            <a:ahLst/>
            <a:cxnLst/>
            <a:rect l="l" t="t" r="r" b="b"/>
            <a:pathLst>
              <a:path w="677545" h="677545">
                <a:moveTo>
                  <a:pt x="338518" y="0"/>
                </a:moveTo>
                <a:lnTo>
                  <a:pt x="292583" y="3090"/>
                </a:lnTo>
                <a:lnTo>
                  <a:pt x="248527" y="12092"/>
                </a:lnTo>
                <a:lnTo>
                  <a:pt x="206752" y="26602"/>
                </a:lnTo>
                <a:lnTo>
                  <a:pt x="167662" y="46218"/>
                </a:lnTo>
                <a:lnTo>
                  <a:pt x="131660" y="70535"/>
                </a:lnTo>
                <a:lnTo>
                  <a:pt x="99150" y="99150"/>
                </a:lnTo>
                <a:lnTo>
                  <a:pt x="70535" y="131660"/>
                </a:lnTo>
                <a:lnTo>
                  <a:pt x="46218" y="167662"/>
                </a:lnTo>
                <a:lnTo>
                  <a:pt x="26602" y="206752"/>
                </a:lnTo>
                <a:lnTo>
                  <a:pt x="12092" y="248527"/>
                </a:lnTo>
                <a:lnTo>
                  <a:pt x="3090" y="292583"/>
                </a:lnTo>
                <a:lnTo>
                  <a:pt x="0" y="338518"/>
                </a:lnTo>
                <a:lnTo>
                  <a:pt x="3090" y="384453"/>
                </a:lnTo>
                <a:lnTo>
                  <a:pt x="12092" y="428509"/>
                </a:lnTo>
                <a:lnTo>
                  <a:pt x="26602" y="470284"/>
                </a:lnTo>
                <a:lnTo>
                  <a:pt x="46218" y="509374"/>
                </a:lnTo>
                <a:lnTo>
                  <a:pt x="70535" y="545376"/>
                </a:lnTo>
                <a:lnTo>
                  <a:pt x="99150" y="577886"/>
                </a:lnTo>
                <a:lnTo>
                  <a:pt x="131660" y="606501"/>
                </a:lnTo>
                <a:lnTo>
                  <a:pt x="167662" y="630818"/>
                </a:lnTo>
                <a:lnTo>
                  <a:pt x="206752" y="650434"/>
                </a:lnTo>
                <a:lnTo>
                  <a:pt x="248527" y="664944"/>
                </a:lnTo>
                <a:lnTo>
                  <a:pt x="292583" y="673946"/>
                </a:lnTo>
                <a:lnTo>
                  <a:pt x="338518" y="677037"/>
                </a:lnTo>
                <a:lnTo>
                  <a:pt x="384453" y="673946"/>
                </a:lnTo>
                <a:lnTo>
                  <a:pt x="428509" y="664944"/>
                </a:lnTo>
                <a:lnTo>
                  <a:pt x="470284" y="650434"/>
                </a:lnTo>
                <a:lnTo>
                  <a:pt x="509374" y="630818"/>
                </a:lnTo>
                <a:lnTo>
                  <a:pt x="545376" y="606501"/>
                </a:lnTo>
                <a:lnTo>
                  <a:pt x="577886" y="577886"/>
                </a:lnTo>
                <a:lnTo>
                  <a:pt x="606501" y="545376"/>
                </a:lnTo>
                <a:lnTo>
                  <a:pt x="630818" y="509374"/>
                </a:lnTo>
                <a:lnTo>
                  <a:pt x="650434" y="470284"/>
                </a:lnTo>
                <a:lnTo>
                  <a:pt x="664944" y="428509"/>
                </a:lnTo>
                <a:lnTo>
                  <a:pt x="673946" y="384453"/>
                </a:lnTo>
                <a:lnTo>
                  <a:pt x="677036" y="338518"/>
                </a:lnTo>
                <a:lnTo>
                  <a:pt x="673946" y="292583"/>
                </a:lnTo>
                <a:lnTo>
                  <a:pt x="664944" y="248527"/>
                </a:lnTo>
                <a:lnTo>
                  <a:pt x="650434" y="206752"/>
                </a:lnTo>
                <a:lnTo>
                  <a:pt x="630818" y="167662"/>
                </a:lnTo>
                <a:lnTo>
                  <a:pt x="606501" y="131660"/>
                </a:lnTo>
                <a:lnTo>
                  <a:pt x="577886" y="99150"/>
                </a:lnTo>
                <a:lnTo>
                  <a:pt x="545376" y="70535"/>
                </a:lnTo>
                <a:lnTo>
                  <a:pt x="509374" y="46218"/>
                </a:lnTo>
                <a:lnTo>
                  <a:pt x="470284" y="26602"/>
                </a:lnTo>
                <a:lnTo>
                  <a:pt x="428509" y="12092"/>
                </a:lnTo>
                <a:lnTo>
                  <a:pt x="384453" y="3090"/>
                </a:lnTo>
                <a:lnTo>
                  <a:pt x="338518" y="0"/>
                </a:lnTo>
                <a:close/>
              </a:path>
            </a:pathLst>
          </a:custGeom>
          <a:solidFill>
            <a:srgbClr val="39BB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53080" y="5127350"/>
            <a:ext cx="677545" cy="677545"/>
          </a:xfrm>
          <a:custGeom>
            <a:avLst/>
            <a:gdLst/>
            <a:ahLst/>
            <a:cxnLst/>
            <a:rect l="l" t="t" r="r" b="b"/>
            <a:pathLst>
              <a:path w="677545" h="677545">
                <a:moveTo>
                  <a:pt x="338518" y="0"/>
                </a:moveTo>
                <a:lnTo>
                  <a:pt x="292583" y="3090"/>
                </a:lnTo>
                <a:lnTo>
                  <a:pt x="248527" y="12092"/>
                </a:lnTo>
                <a:lnTo>
                  <a:pt x="206752" y="26602"/>
                </a:lnTo>
                <a:lnTo>
                  <a:pt x="167662" y="46218"/>
                </a:lnTo>
                <a:lnTo>
                  <a:pt x="131660" y="70535"/>
                </a:lnTo>
                <a:lnTo>
                  <a:pt x="99150" y="99150"/>
                </a:lnTo>
                <a:lnTo>
                  <a:pt x="70535" y="131660"/>
                </a:lnTo>
                <a:lnTo>
                  <a:pt x="46218" y="167662"/>
                </a:lnTo>
                <a:lnTo>
                  <a:pt x="26602" y="206752"/>
                </a:lnTo>
                <a:lnTo>
                  <a:pt x="12092" y="248527"/>
                </a:lnTo>
                <a:lnTo>
                  <a:pt x="3090" y="292583"/>
                </a:lnTo>
                <a:lnTo>
                  <a:pt x="0" y="338518"/>
                </a:lnTo>
                <a:lnTo>
                  <a:pt x="3090" y="384453"/>
                </a:lnTo>
                <a:lnTo>
                  <a:pt x="12092" y="428509"/>
                </a:lnTo>
                <a:lnTo>
                  <a:pt x="26602" y="470284"/>
                </a:lnTo>
                <a:lnTo>
                  <a:pt x="46218" y="509374"/>
                </a:lnTo>
                <a:lnTo>
                  <a:pt x="70535" y="545376"/>
                </a:lnTo>
                <a:lnTo>
                  <a:pt x="99150" y="577886"/>
                </a:lnTo>
                <a:lnTo>
                  <a:pt x="131660" y="606501"/>
                </a:lnTo>
                <a:lnTo>
                  <a:pt x="167662" y="630818"/>
                </a:lnTo>
                <a:lnTo>
                  <a:pt x="206752" y="650434"/>
                </a:lnTo>
                <a:lnTo>
                  <a:pt x="248527" y="664944"/>
                </a:lnTo>
                <a:lnTo>
                  <a:pt x="292583" y="673946"/>
                </a:lnTo>
                <a:lnTo>
                  <a:pt x="338518" y="677037"/>
                </a:lnTo>
                <a:lnTo>
                  <a:pt x="384453" y="673946"/>
                </a:lnTo>
                <a:lnTo>
                  <a:pt x="428509" y="664944"/>
                </a:lnTo>
                <a:lnTo>
                  <a:pt x="470284" y="650434"/>
                </a:lnTo>
                <a:lnTo>
                  <a:pt x="509374" y="630818"/>
                </a:lnTo>
                <a:lnTo>
                  <a:pt x="545376" y="606501"/>
                </a:lnTo>
                <a:lnTo>
                  <a:pt x="577886" y="577886"/>
                </a:lnTo>
                <a:lnTo>
                  <a:pt x="606501" y="545376"/>
                </a:lnTo>
                <a:lnTo>
                  <a:pt x="630818" y="509374"/>
                </a:lnTo>
                <a:lnTo>
                  <a:pt x="650434" y="470284"/>
                </a:lnTo>
                <a:lnTo>
                  <a:pt x="664944" y="428509"/>
                </a:lnTo>
                <a:lnTo>
                  <a:pt x="673946" y="384453"/>
                </a:lnTo>
                <a:lnTo>
                  <a:pt x="677036" y="338518"/>
                </a:lnTo>
                <a:lnTo>
                  <a:pt x="673946" y="292583"/>
                </a:lnTo>
                <a:lnTo>
                  <a:pt x="664944" y="248527"/>
                </a:lnTo>
                <a:lnTo>
                  <a:pt x="650434" y="206752"/>
                </a:lnTo>
                <a:lnTo>
                  <a:pt x="630818" y="167662"/>
                </a:lnTo>
                <a:lnTo>
                  <a:pt x="606501" y="131660"/>
                </a:lnTo>
                <a:lnTo>
                  <a:pt x="577886" y="99150"/>
                </a:lnTo>
                <a:lnTo>
                  <a:pt x="545376" y="70535"/>
                </a:lnTo>
                <a:lnTo>
                  <a:pt x="509374" y="46218"/>
                </a:lnTo>
                <a:lnTo>
                  <a:pt x="470284" y="26602"/>
                </a:lnTo>
                <a:lnTo>
                  <a:pt x="428509" y="12092"/>
                </a:lnTo>
                <a:lnTo>
                  <a:pt x="384453" y="3090"/>
                </a:lnTo>
                <a:lnTo>
                  <a:pt x="338518" y="0"/>
                </a:lnTo>
                <a:close/>
              </a:path>
            </a:pathLst>
          </a:custGeom>
          <a:solidFill>
            <a:srgbClr val="39BB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53361" y="5127350"/>
            <a:ext cx="677545" cy="677545"/>
          </a:xfrm>
          <a:custGeom>
            <a:avLst/>
            <a:gdLst/>
            <a:ahLst/>
            <a:cxnLst/>
            <a:rect l="l" t="t" r="r" b="b"/>
            <a:pathLst>
              <a:path w="677545" h="677545">
                <a:moveTo>
                  <a:pt x="338518" y="0"/>
                </a:moveTo>
                <a:lnTo>
                  <a:pt x="292583" y="3090"/>
                </a:lnTo>
                <a:lnTo>
                  <a:pt x="248527" y="12092"/>
                </a:lnTo>
                <a:lnTo>
                  <a:pt x="206752" y="26602"/>
                </a:lnTo>
                <a:lnTo>
                  <a:pt x="167662" y="46218"/>
                </a:lnTo>
                <a:lnTo>
                  <a:pt x="131660" y="70535"/>
                </a:lnTo>
                <a:lnTo>
                  <a:pt x="99150" y="99150"/>
                </a:lnTo>
                <a:lnTo>
                  <a:pt x="70535" y="131660"/>
                </a:lnTo>
                <a:lnTo>
                  <a:pt x="46218" y="167662"/>
                </a:lnTo>
                <a:lnTo>
                  <a:pt x="26602" y="206752"/>
                </a:lnTo>
                <a:lnTo>
                  <a:pt x="12092" y="248527"/>
                </a:lnTo>
                <a:lnTo>
                  <a:pt x="3090" y="292583"/>
                </a:lnTo>
                <a:lnTo>
                  <a:pt x="0" y="338518"/>
                </a:lnTo>
                <a:lnTo>
                  <a:pt x="3090" y="384453"/>
                </a:lnTo>
                <a:lnTo>
                  <a:pt x="12092" y="428509"/>
                </a:lnTo>
                <a:lnTo>
                  <a:pt x="26602" y="470284"/>
                </a:lnTo>
                <a:lnTo>
                  <a:pt x="46218" y="509374"/>
                </a:lnTo>
                <a:lnTo>
                  <a:pt x="70535" y="545376"/>
                </a:lnTo>
                <a:lnTo>
                  <a:pt x="99150" y="577886"/>
                </a:lnTo>
                <a:lnTo>
                  <a:pt x="131660" y="606501"/>
                </a:lnTo>
                <a:lnTo>
                  <a:pt x="167662" y="630818"/>
                </a:lnTo>
                <a:lnTo>
                  <a:pt x="206752" y="650434"/>
                </a:lnTo>
                <a:lnTo>
                  <a:pt x="248527" y="664944"/>
                </a:lnTo>
                <a:lnTo>
                  <a:pt x="292583" y="673946"/>
                </a:lnTo>
                <a:lnTo>
                  <a:pt x="338518" y="677037"/>
                </a:lnTo>
                <a:lnTo>
                  <a:pt x="384453" y="673946"/>
                </a:lnTo>
                <a:lnTo>
                  <a:pt x="428509" y="664944"/>
                </a:lnTo>
                <a:lnTo>
                  <a:pt x="470284" y="650434"/>
                </a:lnTo>
                <a:lnTo>
                  <a:pt x="509374" y="630818"/>
                </a:lnTo>
                <a:lnTo>
                  <a:pt x="545376" y="606501"/>
                </a:lnTo>
                <a:lnTo>
                  <a:pt x="577886" y="577886"/>
                </a:lnTo>
                <a:lnTo>
                  <a:pt x="606501" y="545376"/>
                </a:lnTo>
                <a:lnTo>
                  <a:pt x="630818" y="509374"/>
                </a:lnTo>
                <a:lnTo>
                  <a:pt x="650434" y="470284"/>
                </a:lnTo>
                <a:lnTo>
                  <a:pt x="664944" y="428509"/>
                </a:lnTo>
                <a:lnTo>
                  <a:pt x="673946" y="384453"/>
                </a:lnTo>
                <a:lnTo>
                  <a:pt x="677037" y="338518"/>
                </a:lnTo>
                <a:lnTo>
                  <a:pt x="673946" y="292583"/>
                </a:lnTo>
                <a:lnTo>
                  <a:pt x="664944" y="248527"/>
                </a:lnTo>
                <a:lnTo>
                  <a:pt x="650434" y="206752"/>
                </a:lnTo>
                <a:lnTo>
                  <a:pt x="630818" y="167662"/>
                </a:lnTo>
                <a:lnTo>
                  <a:pt x="606501" y="131660"/>
                </a:lnTo>
                <a:lnTo>
                  <a:pt x="577886" y="99150"/>
                </a:lnTo>
                <a:lnTo>
                  <a:pt x="545376" y="70535"/>
                </a:lnTo>
                <a:lnTo>
                  <a:pt x="509374" y="46218"/>
                </a:lnTo>
                <a:lnTo>
                  <a:pt x="470284" y="26602"/>
                </a:lnTo>
                <a:lnTo>
                  <a:pt x="428509" y="12092"/>
                </a:lnTo>
                <a:lnTo>
                  <a:pt x="384453" y="3090"/>
                </a:lnTo>
                <a:lnTo>
                  <a:pt x="338518" y="0"/>
                </a:lnTo>
                <a:close/>
              </a:path>
            </a:pathLst>
          </a:custGeom>
          <a:solidFill>
            <a:srgbClr val="39BB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640099" y="4480763"/>
            <a:ext cx="6889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60" b="0">
                <a:solidFill>
                  <a:srgbClr val="39BBC1"/>
                </a:solidFill>
                <a:latin typeface="Adobe 명조 Std M"/>
                <a:cs typeface="Adobe 명조 Std M"/>
              </a:rPr>
              <a:t>안전하게,</a:t>
            </a:r>
            <a:endParaRPr sz="1400">
              <a:latin typeface="Adobe 명조 Std M"/>
              <a:cs typeface="Adobe 명조 Std 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40099" y="4725429"/>
            <a:ext cx="2287270" cy="304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800" spc="-85">
                <a:solidFill>
                  <a:srgbClr val="231F20"/>
                </a:solidFill>
                <a:latin typeface="Arial Unicode MS"/>
                <a:cs typeface="Arial Unicode MS"/>
              </a:rPr>
              <a:t>문서 </a:t>
            </a:r>
            <a:r>
              <a:rPr dirty="0" sz="800" spc="-95">
                <a:solidFill>
                  <a:srgbClr val="231F20"/>
                </a:solidFill>
                <a:latin typeface="Arial Unicode MS"/>
                <a:cs typeface="Arial Unicode MS"/>
              </a:rPr>
              <a:t>작성부터 유통까지 저작권 침해와 </a:t>
            </a:r>
            <a:r>
              <a:rPr dirty="0" sz="800" spc="-85">
                <a:solidFill>
                  <a:srgbClr val="231F20"/>
                </a:solidFill>
                <a:latin typeface="Arial Unicode MS"/>
                <a:cs typeface="Arial Unicode MS"/>
              </a:rPr>
              <a:t>보안 </a:t>
            </a:r>
            <a:r>
              <a:rPr dirty="0" sz="800" spc="-105">
                <a:solidFill>
                  <a:srgbClr val="231F20"/>
                </a:solidFill>
                <a:latin typeface="Arial Unicode MS"/>
                <a:cs typeface="Arial Unicode MS"/>
              </a:rPr>
              <a:t>위협으로부터  </a:t>
            </a:r>
            <a:r>
              <a:rPr dirty="0" sz="800" spc="-80">
                <a:solidFill>
                  <a:srgbClr val="231F20"/>
                </a:solidFill>
                <a:latin typeface="Arial Unicode MS"/>
                <a:cs typeface="Arial Unicode MS"/>
              </a:rPr>
              <a:t>안전하게</a:t>
            </a:r>
            <a:r>
              <a:rPr dirty="0" sz="800" spc="-4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800" spc="-75">
                <a:solidFill>
                  <a:srgbClr val="231F20"/>
                </a:solidFill>
                <a:latin typeface="Arial Unicode MS"/>
                <a:cs typeface="Arial Unicode MS"/>
              </a:rPr>
              <a:t>지켜줍니다.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59240" y="5289766"/>
            <a:ext cx="264160" cy="137795"/>
          </a:xfrm>
          <a:custGeom>
            <a:avLst/>
            <a:gdLst/>
            <a:ahLst/>
            <a:cxnLst/>
            <a:rect l="l" t="t" r="r" b="b"/>
            <a:pathLst>
              <a:path w="264160" h="137795">
                <a:moveTo>
                  <a:pt x="205905" y="0"/>
                </a:moveTo>
                <a:lnTo>
                  <a:pt x="0" y="0"/>
                </a:lnTo>
                <a:lnTo>
                  <a:pt x="0" y="137579"/>
                </a:lnTo>
                <a:lnTo>
                  <a:pt x="11010" y="137579"/>
                </a:lnTo>
                <a:lnTo>
                  <a:pt x="11010" y="10998"/>
                </a:lnTo>
                <a:lnTo>
                  <a:pt x="201345" y="10998"/>
                </a:lnTo>
                <a:lnTo>
                  <a:pt x="253149" y="62814"/>
                </a:lnTo>
                <a:lnTo>
                  <a:pt x="253149" y="137579"/>
                </a:lnTo>
                <a:lnTo>
                  <a:pt x="264160" y="137579"/>
                </a:lnTo>
                <a:lnTo>
                  <a:pt x="264160" y="58254"/>
                </a:lnTo>
                <a:lnTo>
                  <a:pt x="2059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59240" y="5630545"/>
            <a:ext cx="264160" cy="11430"/>
          </a:xfrm>
          <a:custGeom>
            <a:avLst/>
            <a:gdLst/>
            <a:ahLst/>
            <a:cxnLst/>
            <a:rect l="l" t="t" r="r" b="b"/>
            <a:pathLst>
              <a:path w="264160" h="11429">
                <a:moveTo>
                  <a:pt x="0" y="11429"/>
                </a:moveTo>
                <a:lnTo>
                  <a:pt x="264160" y="11429"/>
                </a:lnTo>
                <a:lnTo>
                  <a:pt x="26416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59240" y="5504815"/>
            <a:ext cx="11430" cy="125730"/>
          </a:xfrm>
          <a:custGeom>
            <a:avLst/>
            <a:gdLst/>
            <a:ahLst/>
            <a:cxnLst/>
            <a:rect l="l" t="t" r="r" b="b"/>
            <a:pathLst>
              <a:path w="11429" h="125729">
                <a:moveTo>
                  <a:pt x="0" y="125730"/>
                </a:moveTo>
                <a:lnTo>
                  <a:pt x="11010" y="125730"/>
                </a:lnTo>
                <a:lnTo>
                  <a:pt x="11010" y="0"/>
                </a:lnTo>
                <a:lnTo>
                  <a:pt x="0" y="0"/>
                </a:lnTo>
                <a:lnTo>
                  <a:pt x="0" y="1257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12389" y="5504815"/>
            <a:ext cx="11430" cy="125730"/>
          </a:xfrm>
          <a:custGeom>
            <a:avLst/>
            <a:gdLst/>
            <a:ahLst/>
            <a:cxnLst/>
            <a:rect l="l" t="t" r="r" b="b"/>
            <a:pathLst>
              <a:path w="11429" h="125729">
                <a:moveTo>
                  <a:pt x="0" y="125730"/>
                </a:moveTo>
                <a:lnTo>
                  <a:pt x="11010" y="125730"/>
                </a:lnTo>
                <a:lnTo>
                  <a:pt x="11010" y="0"/>
                </a:lnTo>
                <a:lnTo>
                  <a:pt x="0" y="0"/>
                </a:lnTo>
                <a:lnTo>
                  <a:pt x="0" y="1257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892257" y="5322773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11010" y="0"/>
                </a:moveTo>
                <a:lnTo>
                  <a:pt x="0" y="0"/>
                </a:lnTo>
                <a:lnTo>
                  <a:pt x="0" y="11010"/>
                </a:lnTo>
                <a:lnTo>
                  <a:pt x="11010" y="11010"/>
                </a:lnTo>
                <a:lnTo>
                  <a:pt x="11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14266" y="5322773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11010" y="0"/>
                </a:moveTo>
                <a:lnTo>
                  <a:pt x="0" y="0"/>
                </a:lnTo>
                <a:lnTo>
                  <a:pt x="0" y="11010"/>
                </a:lnTo>
                <a:lnTo>
                  <a:pt x="11010" y="11010"/>
                </a:lnTo>
                <a:lnTo>
                  <a:pt x="11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936288" y="5322773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11010" y="0"/>
                </a:moveTo>
                <a:lnTo>
                  <a:pt x="0" y="0"/>
                </a:lnTo>
                <a:lnTo>
                  <a:pt x="0" y="11010"/>
                </a:lnTo>
                <a:lnTo>
                  <a:pt x="11010" y="11010"/>
                </a:lnTo>
                <a:lnTo>
                  <a:pt x="11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892257" y="5344782"/>
            <a:ext cx="143510" cy="11430"/>
          </a:xfrm>
          <a:custGeom>
            <a:avLst/>
            <a:gdLst/>
            <a:ahLst/>
            <a:cxnLst/>
            <a:rect l="l" t="t" r="r" b="b"/>
            <a:pathLst>
              <a:path w="143510" h="11429">
                <a:moveTo>
                  <a:pt x="143090" y="0"/>
                </a:moveTo>
                <a:lnTo>
                  <a:pt x="0" y="0"/>
                </a:lnTo>
                <a:lnTo>
                  <a:pt x="0" y="11010"/>
                </a:lnTo>
                <a:lnTo>
                  <a:pt x="143090" y="11010"/>
                </a:lnTo>
                <a:lnTo>
                  <a:pt x="1430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892257" y="5366804"/>
            <a:ext cx="198755" cy="11430"/>
          </a:xfrm>
          <a:custGeom>
            <a:avLst/>
            <a:gdLst/>
            <a:ahLst/>
            <a:cxnLst/>
            <a:rect l="l" t="t" r="r" b="b"/>
            <a:pathLst>
              <a:path w="198754" h="11429">
                <a:moveTo>
                  <a:pt x="198132" y="0"/>
                </a:moveTo>
                <a:lnTo>
                  <a:pt x="0" y="0"/>
                </a:lnTo>
                <a:lnTo>
                  <a:pt x="0" y="11010"/>
                </a:lnTo>
                <a:lnTo>
                  <a:pt x="198132" y="11010"/>
                </a:lnTo>
                <a:lnTo>
                  <a:pt x="198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892257" y="5575935"/>
            <a:ext cx="198755" cy="11430"/>
          </a:xfrm>
          <a:custGeom>
            <a:avLst/>
            <a:gdLst/>
            <a:ahLst/>
            <a:cxnLst/>
            <a:rect l="l" t="t" r="r" b="b"/>
            <a:pathLst>
              <a:path w="198754" h="11429">
                <a:moveTo>
                  <a:pt x="198132" y="0"/>
                </a:moveTo>
                <a:lnTo>
                  <a:pt x="0" y="0"/>
                </a:lnTo>
                <a:lnTo>
                  <a:pt x="0" y="10998"/>
                </a:lnTo>
                <a:lnTo>
                  <a:pt x="198132" y="10998"/>
                </a:lnTo>
                <a:lnTo>
                  <a:pt x="198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892257" y="5553926"/>
            <a:ext cx="198755" cy="11430"/>
          </a:xfrm>
          <a:custGeom>
            <a:avLst/>
            <a:gdLst/>
            <a:ahLst/>
            <a:cxnLst/>
            <a:rect l="l" t="t" r="r" b="b"/>
            <a:pathLst>
              <a:path w="198754" h="11429">
                <a:moveTo>
                  <a:pt x="198132" y="0"/>
                </a:moveTo>
                <a:lnTo>
                  <a:pt x="0" y="0"/>
                </a:lnTo>
                <a:lnTo>
                  <a:pt x="0" y="11010"/>
                </a:lnTo>
                <a:lnTo>
                  <a:pt x="198132" y="11010"/>
                </a:lnTo>
                <a:lnTo>
                  <a:pt x="198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892257" y="5597944"/>
            <a:ext cx="198755" cy="11430"/>
          </a:xfrm>
          <a:custGeom>
            <a:avLst/>
            <a:gdLst/>
            <a:ahLst/>
            <a:cxnLst/>
            <a:rect l="l" t="t" r="r" b="b"/>
            <a:pathLst>
              <a:path w="198754" h="11429">
                <a:moveTo>
                  <a:pt x="198132" y="0"/>
                </a:moveTo>
                <a:lnTo>
                  <a:pt x="0" y="0"/>
                </a:lnTo>
                <a:lnTo>
                  <a:pt x="0" y="11010"/>
                </a:lnTo>
                <a:lnTo>
                  <a:pt x="198132" y="11010"/>
                </a:lnTo>
                <a:lnTo>
                  <a:pt x="198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057355" y="5295261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11010" y="0"/>
                </a:moveTo>
                <a:lnTo>
                  <a:pt x="0" y="0"/>
                </a:lnTo>
                <a:lnTo>
                  <a:pt x="0" y="60540"/>
                </a:lnTo>
                <a:lnTo>
                  <a:pt x="60540" y="60540"/>
                </a:lnTo>
                <a:lnTo>
                  <a:pt x="60540" y="49529"/>
                </a:lnTo>
                <a:lnTo>
                  <a:pt x="11010" y="49529"/>
                </a:lnTo>
                <a:lnTo>
                  <a:pt x="11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846159" y="5388826"/>
            <a:ext cx="290830" cy="154305"/>
          </a:xfrm>
          <a:custGeom>
            <a:avLst/>
            <a:gdLst/>
            <a:ahLst/>
            <a:cxnLst/>
            <a:rect l="l" t="t" r="r" b="b"/>
            <a:pathLst>
              <a:path w="290829" h="154304">
                <a:moveTo>
                  <a:pt x="145161" y="0"/>
                </a:moveTo>
                <a:lnTo>
                  <a:pt x="93289" y="11026"/>
                </a:lnTo>
                <a:lnTo>
                  <a:pt x="48634" y="35507"/>
                </a:lnTo>
                <a:lnTo>
                  <a:pt x="16816" y="60579"/>
                </a:lnTo>
                <a:lnTo>
                  <a:pt x="0" y="77038"/>
                </a:lnTo>
                <a:lnTo>
                  <a:pt x="3581" y="80822"/>
                </a:lnTo>
                <a:lnTo>
                  <a:pt x="16848" y="93535"/>
                </a:lnTo>
                <a:lnTo>
                  <a:pt x="48634" y="118579"/>
                </a:lnTo>
                <a:lnTo>
                  <a:pt x="93289" y="143062"/>
                </a:lnTo>
                <a:lnTo>
                  <a:pt x="145161" y="154089"/>
                </a:lnTo>
                <a:lnTo>
                  <a:pt x="196960" y="143078"/>
                </a:lnTo>
                <a:lnTo>
                  <a:pt x="145161" y="143078"/>
                </a:lnTo>
                <a:lnTo>
                  <a:pt x="102711" y="134806"/>
                </a:lnTo>
                <a:lnTo>
                  <a:pt x="64314" y="115516"/>
                </a:lnTo>
                <a:lnTo>
                  <a:pt x="33891" y="93497"/>
                </a:lnTo>
                <a:lnTo>
                  <a:pt x="15367" y="77038"/>
                </a:lnTo>
                <a:lnTo>
                  <a:pt x="33934" y="60548"/>
                </a:lnTo>
                <a:lnTo>
                  <a:pt x="64314" y="38560"/>
                </a:lnTo>
                <a:lnTo>
                  <a:pt x="102711" y="19270"/>
                </a:lnTo>
                <a:lnTo>
                  <a:pt x="145161" y="10998"/>
                </a:lnTo>
                <a:lnTo>
                  <a:pt x="196901" y="10998"/>
                </a:lnTo>
                <a:lnTo>
                  <a:pt x="145161" y="0"/>
                </a:lnTo>
                <a:close/>
              </a:path>
              <a:path w="290829" h="154304">
                <a:moveTo>
                  <a:pt x="196901" y="10998"/>
                </a:moveTo>
                <a:lnTo>
                  <a:pt x="145161" y="10998"/>
                </a:lnTo>
                <a:lnTo>
                  <a:pt x="187610" y="19270"/>
                </a:lnTo>
                <a:lnTo>
                  <a:pt x="226007" y="38560"/>
                </a:lnTo>
                <a:lnTo>
                  <a:pt x="256430" y="60579"/>
                </a:lnTo>
                <a:lnTo>
                  <a:pt x="274955" y="77038"/>
                </a:lnTo>
                <a:lnTo>
                  <a:pt x="256377" y="93535"/>
                </a:lnTo>
                <a:lnTo>
                  <a:pt x="226007" y="115516"/>
                </a:lnTo>
                <a:lnTo>
                  <a:pt x="187610" y="134806"/>
                </a:lnTo>
                <a:lnTo>
                  <a:pt x="145161" y="143078"/>
                </a:lnTo>
                <a:lnTo>
                  <a:pt x="196960" y="143078"/>
                </a:lnTo>
                <a:lnTo>
                  <a:pt x="241687" y="118579"/>
                </a:lnTo>
                <a:lnTo>
                  <a:pt x="273513" y="93497"/>
                </a:lnTo>
                <a:lnTo>
                  <a:pt x="290322" y="77038"/>
                </a:lnTo>
                <a:lnTo>
                  <a:pt x="286740" y="73253"/>
                </a:lnTo>
                <a:lnTo>
                  <a:pt x="273473" y="60548"/>
                </a:lnTo>
                <a:lnTo>
                  <a:pt x="241687" y="35507"/>
                </a:lnTo>
                <a:lnTo>
                  <a:pt x="197032" y="11026"/>
                </a:lnTo>
                <a:lnTo>
                  <a:pt x="196901" y="10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914269" y="5388826"/>
            <a:ext cx="154101" cy="1540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415777" y="5608532"/>
            <a:ext cx="71755" cy="11430"/>
          </a:xfrm>
          <a:custGeom>
            <a:avLst/>
            <a:gdLst/>
            <a:ahLst/>
            <a:cxnLst/>
            <a:rect l="l" t="t" r="r" b="b"/>
            <a:pathLst>
              <a:path w="71754" h="11429">
                <a:moveTo>
                  <a:pt x="0" y="11429"/>
                </a:moveTo>
                <a:lnTo>
                  <a:pt x="71539" y="11429"/>
                </a:lnTo>
                <a:lnTo>
                  <a:pt x="71539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696448" y="5608532"/>
            <a:ext cx="71755" cy="11430"/>
          </a:xfrm>
          <a:custGeom>
            <a:avLst/>
            <a:gdLst/>
            <a:ahLst/>
            <a:cxnLst/>
            <a:rect l="l" t="t" r="r" b="b"/>
            <a:pathLst>
              <a:path w="71754" h="11429">
                <a:moveTo>
                  <a:pt x="0" y="11429"/>
                </a:moveTo>
                <a:lnTo>
                  <a:pt x="71539" y="11429"/>
                </a:lnTo>
                <a:lnTo>
                  <a:pt x="71539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415777" y="5301192"/>
            <a:ext cx="11430" cy="307340"/>
          </a:xfrm>
          <a:custGeom>
            <a:avLst/>
            <a:gdLst/>
            <a:ahLst/>
            <a:cxnLst/>
            <a:rect l="l" t="t" r="r" b="b"/>
            <a:pathLst>
              <a:path w="11429" h="307339">
                <a:moveTo>
                  <a:pt x="0" y="307340"/>
                </a:moveTo>
                <a:lnTo>
                  <a:pt x="10998" y="307340"/>
                </a:lnTo>
                <a:lnTo>
                  <a:pt x="10998" y="0"/>
                </a:lnTo>
                <a:lnTo>
                  <a:pt x="0" y="0"/>
                </a:lnTo>
                <a:lnTo>
                  <a:pt x="0" y="307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756976" y="5301192"/>
            <a:ext cx="11430" cy="307340"/>
          </a:xfrm>
          <a:custGeom>
            <a:avLst/>
            <a:gdLst/>
            <a:ahLst/>
            <a:cxnLst/>
            <a:rect l="l" t="t" r="r" b="b"/>
            <a:pathLst>
              <a:path w="11429" h="307339">
                <a:moveTo>
                  <a:pt x="0" y="307340"/>
                </a:moveTo>
                <a:lnTo>
                  <a:pt x="11010" y="307340"/>
                </a:lnTo>
                <a:lnTo>
                  <a:pt x="11010" y="0"/>
                </a:lnTo>
                <a:lnTo>
                  <a:pt x="0" y="0"/>
                </a:lnTo>
                <a:lnTo>
                  <a:pt x="0" y="307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415777" y="5289762"/>
            <a:ext cx="352425" cy="11430"/>
          </a:xfrm>
          <a:custGeom>
            <a:avLst/>
            <a:gdLst/>
            <a:ahLst/>
            <a:cxnLst/>
            <a:rect l="l" t="t" r="r" b="b"/>
            <a:pathLst>
              <a:path w="352425" h="11429">
                <a:moveTo>
                  <a:pt x="0" y="11429"/>
                </a:moveTo>
                <a:lnTo>
                  <a:pt x="352209" y="11429"/>
                </a:lnTo>
                <a:lnTo>
                  <a:pt x="352209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421274" y="5333784"/>
            <a:ext cx="341630" cy="11430"/>
          </a:xfrm>
          <a:custGeom>
            <a:avLst/>
            <a:gdLst/>
            <a:ahLst/>
            <a:cxnLst/>
            <a:rect l="l" t="t" r="r" b="b"/>
            <a:pathLst>
              <a:path w="341629" h="11429">
                <a:moveTo>
                  <a:pt x="341210" y="0"/>
                </a:moveTo>
                <a:lnTo>
                  <a:pt x="0" y="0"/>
                </a:lnTo>
                <a:lnTo>
                  <a:pt x="0" y="11010"/>
                </a:lnTo>
                <a:lnTo>
                  <a:pt x="341210" y="11010"/>
                </a:lnTo>
                <a:lnTo>
                  <a:pt x="341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437784" y="5311762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11010" y="0"/>
                </a:moveTo>
                <a:lnTo>
                  <a:pt x="0" y="0"/>
                </a:lnTo>
                <a:lnTo>
                  <a:pt x="0" y="11010"/>
                </a:lnTo>
                <a:lnTo>
                  <a:pt x="11010" y="11010"/>
                </a:lnTo>
                <a:lnTo>
                  <a:pt x="11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459806" y="5311762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11010" y="0"/>
                </a:moveTo>
                <a:lnTo>
                  <a:pt x="0" y="0"/>
                </a:lnTo>
                <a:lnTo>
                  <a:pt x="0" y="11010"/>
                </a:lnTo>
                <a:lnTo>
                  <a:pt x="11010" y="11010"/>
                </a:lnTo>
                <a:lnTo>
                  <a:pt x="11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481815" y="5311762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11010" y="0"/>
                </a:moveTo>
                <a:lnTo>
                  <a:pt x="0" y="0"/>
                </a:lnTo>
                <a:lnTo>
                  <a:pt x="0" y="11010"/>
                </a:lnTo>
                <a:lnTo>
                  <a:pt x="11010" y="11010"/>
                </a:lnTo>
                <a:lnTo>
                  <a:pt x="11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503824" y="5295265"/>
            <a:ext cx="11430" cy="44450"/>
          </a:xfrm>
          <a:custGeom>
            <a:avLst/>
            <a:gdLst/>
            <a:ahLst/>
            <a:cxnLst/>
            <a:rect l="l" t="t" r="r" b="b"/>
            <a:pathLst>
              <a:path w="11429" h="44450">
                <a:moveTo>
                  <a:pt x="11010" y="0"/>
                </a:moveTo>
                <a:lnTo>
                  <a:pt x="0" y="0"/>
                </a:lnTo>
                <a:lnTo>
                  <a:pt x="0" y="44030"/>
                </a:lnTo>
                <a:lnTo>
                  <a:pt x="11010" y="44030"/>
                </a:lnTo>
                <a:lnTo>
                  <a:pt x="11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525846" y="5311762"/>
            <a:ext cx="220345" cy="11430"/>
          </a:xfrm>
          <a:custGeom>
            <a:avLst/>
            <a:gdLst/>
            <a:ahLst/>
            <a:cxnLst/>
            <a:rect l="l" t="t" r="r" b="b"/>
            <a:pathLst>
              <a:path w="220345" h="11429">
                <a:moveTo>
                  <a:pt x="220129" y="0"/>
                </a:moveTo>
                <a:lnTo>
                  <a:pt x="0" y="0"/>
                </a:lnTo>
                <a:lnTo>
                  <a:pt x="0" y="11010"/>
                </a:lnTo>
                <a:lnTo>
                  <a:pt x="220129" y="11010"/>
                </a:lnTo>
                <a:lnTo>
                  <a:pt x="2201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437782" y="5586519"/>
            <a:ext cx="49530" cy="11430"/>
          </a:xfrm>
          <a:custGeom>
            <a:avLst/>
            <a:gdLst/>
            <a:ahLst/>
            <a:cxnLst/>
            <a:rect l="l" t="t" r="r" b="b"/>
            <a:pathLst>
              <a:path w="49529" h="11429">
                <a:moveTo>
                  <a:pt x="0" y="11429"/>
                </a:moveTo>
                <a:lnTo>
                  <a:pt x="49529" y="11429"/>
                </a:lnTo>
                <a:lnTo>
                  <a:pt x="49529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696442" y="5586519"/>
            <a:ext cx="49530" cy="11430"/>
          </a:xfrm>
          <a:custGeom>
            <a:avLst/>
            <a:gdLst/>
            <a:ahLst/>
            <a:cxnLst/>
            <a:rect l="l" t="t" r="r" b="b"/>
            <a:pathLst>
              <a:path w="49529" h="11429">
                <a:moveTo>
                  <a:pt x="0" y="11429"/>
                </a:moveTo>
                <a:lnTo>
                  <a:pt x="49529" y="11429"/>
                </a:lnTo>
                <a:lnTo>
                  <a:pt x="49529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437782" y="5366809"/>
            <a:ext cx="11430" cy="219710"/>
          </a:xfrm>
          <a:custGeom>
            <a:avLst/>
            <a:gdLst/>
            <a:ahLst/>
            <a:cxnLst/>
            <a:rect l="l" t="t" r="r" b="b"/>
            <a:pathLst>
              <a:path w="11429" h="219710">
                <a:moveTo>
                  <a:pt x="0" y="219709"/>
                </a:moveTo>
                <a:lnTo>
                  <a:pt x="11010" y="219709"/>
                </a:lnTo>
                <a:lnTo>
                  <a:pt x="11010" y="0"/>
                </a:lnTo>
                <a:lnTo>
                  <a:pt x="0" y="0"/>
                </a:lnTo>
                <a:lnTo>
                  <a:pt x="0" y="2197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734961" y="5366809"/>
            <a:ext cx="11430" cy="219710"/>
          </a:xfrm>
          <a:custGeom>
            <a:avLst/>
            <a:gdLst/>
            <a:ahLst/>
            <a:cxnLst/>
            <a:rect l="l" t="t" r="r" b="b"/>
            <a:pathLst>
              <a:path w="11429" h="219710">
                <a:moveTo>
                  <a:pt x="0" y="219709"/>
                </a:moveTo>
                <a:lnTo>
                  <a:pt x="11010" y="219709"/>
                </a:lnTo>
                <a:lnTo>
                  <a:pt x="11010" y="0"/>
                </a:lnTo>
                <a:lnTo>
                  <a:pt x="0" y="0"/>
                </a:lnTo>
                <a:lnTo>
                  <a:pt x="0" y="2197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437782" y="5355379"/>
            <a:ext cx="308610" cy="11430"/>
          </a:xfrm>
          <a:custGeom>
            <a:avLst/>
            <a:gdLst/>
            <a:ahLst/>
            <a:cxnLst/>
            <a:rect l="l" t="t" r="r" b="b"/>
            <a:pathLst>
              <a:path w="308610" h="11429">
                <a:moveTo>
                  <a:pt x="0" y="11430"/>
                </a:moveTo>
                <a:lnTo>
                  <a:pt x="308190" y="11430"/>
                </a:lnTo>
                <a:lnTo>
                  <a:pt x="30819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498322" y="5388827"/>
            <a:ext cx="187109" cy="2531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354800" y="4601920"/>
            <a:ext cx="1591310" cy="0"/>
          </a:xfrm>
          <a:custGeom>
            <a:avLst/>
            <a:gdLst/>
            <a:ahLst/>
            <a:cxnLst/>
            <a:rect l="l" t="t" r="r" b="b"/>
            <a:pathLst>
              <a:path w="1591310" h="0">
                <a:moveTo>
                  <a:pt x="0" y="0"/>
                </a:moveTo>
                <a:lnTo>
                  <a:pt x="1591195" y="0"/>
                </a:lnTo>
              </a:path>
            </a:pathLst>
          </a:custGeom>
          <a:ln w="11010">
            <a:solidFill>
              <a:srgbClr val="39BB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635271" y="5590591"/>
            <a:ext cx="266065" cy="13970"/>
          </a:xfrm>
          <a:custGeom>
            <a:avLst/>
            <a:gdLst/>
            <a:ahLst/>
            <a:cxnLst/>
            <a:rect l="l" t="t" r="r" b="b"/>
            <a:pathLst>
              <a:path w="266064" h="13970">
                <a:moveTo>
                  <a:pt x="0" y="13970"/>
                </a:moveTo>
                <a:lnTo>
                  <a:pt x="265861" y="13970"/>
                </a:lnTo>
                <a:lnTo>
                  <a:pt x="265861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635271" y="5351831"/>
            <a:ext cx="13970" cy="238760"/>
          </a:xfrm>
          <a:custGeom>
            <a:avLst/>
            <a:gdLst/>
            <a:ahLst/>
            <a:cxnLst/>
            <a:rect l="l" t="t" r="r" b="b"/>
            <a:pathLst>
              <a:path w="13970" h="238760">
                <a:moveTo>
                  <a:pt x="0" y="238760"/>
                </a:moveTo>
                <a:lnTo>
                  <a:pt x="13347" y="238760"/>
                </a:lnTo>
                <a:lnTo>
                  <a:pt x="13347" y="0"/>
                </a:lnTo>
                <a:lnTo>
                  <a:pt x="0" y="0"/>
                </a:lnTo>
                <a:lnTo>
                  <a:pt x="0" y="238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635271" y="5339131"/>
            <a:ext cx="266065" cy="12700"/>
          </a:xfrm>
          <a:custGeom>
            <a:avLst/>
            <a:gdLst/>
            <a:ahLst/>
            <a:cxnLst/>
            <a:rect l="l" t="t" r="r" b="b"/>
            <a:pathLst>
              <a:path w="266064" h="12700">
                <a:moveTo>
                  <a:pt x="0" y="12700"/>
                </a:moveTo>
                <a:lnTo>
                  <a:pt x="265861" y="12700"/>
                </a:lnTo>
                <a:lnTo>
                  <a:pt x="265861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887785" y="5352046"/>
            <a:ext cx="13970" cy="238760"/>
          </a:xfrm>
          <a:custGeom>
            <a:avLst/>
            <a:gdLst/>
            <a:ahLst/>
            <a:cxnLst/>
            <a:rect l="l" t="t" r="r" b="b"/>
            <a:pathLst>
              <a:path w="13970" h="238760">
                <a:moveTo>
                  <a:pt x="13347" y="0"/>
                </a:moveTo>
                <a:lnTo>
                  <a:pt x="0" y="0"/>
                </a:lnTo>
                <a:lnTo>
                  <a:pt x="0" y="238734"/>
                </a:lnTo>
                <a:lnTo>
                  <a:pt x="13347" y="238734"/>
                </a:lnTo>
                <a:lnTo>
                  <a:pt x="13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660835" y="554831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3347" y="0"/>
                </a:moveTo>
                <a:lnTo>
                  <a:pt x="0" y="0"/>
                </a:lnTo>
                <a:lnTo>
                  <a:pt x="0" y="30251"/>
                </a:lnTo>
                <a:lnTo>
                  <a:pt x="30251" y="30251"/>
                </a:lnTo>
                <a:lnTo>
                  <a:pt x="30251" y="16903"/>
                </a:lnTo>
                <a:lnTo>
                  <a:pt x="13347" y="16903"/>
                </a:lnTo>
                <a:lnTo>
                  <a:pt x="13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844888" y="554831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251" y="0"/>
                </a:moveTo>
                <a:lnTo>
                  <a:pt x="16903" y="0"/>
                </a:lnTo>
                <a:lnTo>
                  <a:pt x="16903" y="16903"/>
                </a:lnTo>
                <a:lnTo>
                  <a:pt x="0" y="16903"/>
                </a:lnTo>
                <a:lnTo>
                  <a:pt x="0" y="30251"/>
                </a:lnTo>
                <a:lnTo>
                  <a:pt x="30251" y="30251"/>
                </a:lnTo>
                <a:lnTo>
                  <a:pt x="30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844888" y="5364688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251" y="0"/>
                </a:moveTo>
                <a:lnTo>
                  <a:pt x="0" y="0"/>
                </a:lnTo>
                <a:lnTo>
                  <a:pt x="0" y="13347"/>
                </a:lnTo>
                <a:lnTo>
                  <a:pt x="16903" y="13347"/>
                </a:lnTo>
                <a:lnTo>
                  <a:pt x="16903" y="30251"/>
                </a:lnTo>
                <a:lnTo>
                  <a:pt x="30251" y="30251"/>
                </a:lnTo>
                <a:lnTo>
                  <a:pt x="30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660835" y="5364688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251" y="0"/>
                </a:moveTo>
                <a:lnTo>
                  <a:pt x="0" y="0"/>
                </a:lnTo>
                <a:lnTo>
                  <a:pt x="0" y="30251"/>
                </a:lnTo>
                <a:lnTo>
                  <a:pt x="14122" y="30251"/>
                </a:lnTo>
                <a:lnTo>
                  <a:pt x="14122" y="13347"/>
                </a:lnTo>
                <a:lnTo>
                  <a:pt x="30251" y="13347"/>
                </a:lnTo>
                <a:lnTo>
                  <a:pt x="302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698972" y="5412322"/>
            <a:ext cx="13335" cy="20320"/>
          </a:xfrm>
          <a:custGeom>
            <a:avLst/>
            <a:gdLst/>
            <a:ahLst/>
            <a:cxnLst/>
            <a:rect l="l" t="t" r="r" b="b"/>
            <a:pathLst>
              <a:path w="13335" h="20320">
                <a:moveTo>
                  <a:pt x="0" y="20320"/>
                </a:moveTo>
                <a:lnTo>
                  <a:pt x="13335" y="20320"/>
                </a:lnTo>
                <a:lnTo>
                  <a:pt x="13335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823660" y="5412322"/>
            <a:ext cx="13970" cy="20320"/>
          </a:xfrm>
          <a:custGeom>
            <a:avLst/>
            <a:gdLst/>
            <a:ahLst/>
            <a:cxnLst/>
            <a:rect l="l" t="t" r="r" b="b"/>
            <a:pathLst>
              <a:path w="13970" h="20320">
                <a:moveTo>
                  <a:pt x="0" y="20320"/>
                </a:moveTo>
                <a:lnTo>
                  <a:pt x="13347" y="20320"/>
                </a:lnTo>
                <a:lnTo>
                  <a:pt x="13347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698972" y="5398352"/>
            <a:ext cx="138430" cy="13970"/>
          </a:xfrm>
          <a:custGeom>
            <a:avLst/>
            <a:gdLst/>
            <a:ahLst/>
            <a:cxnLst/>
            <a:rect l="l" t="t" r="r" b="b"/>
            <a:pathLst>
              <a:path w="138429" h="13970">
                <a:moveTo>
                  <a:pt x="0" y="13969"/>
                </a:moveTo>
                <a:lnTo>
                  <a:pt x="138036" y="13969"/>
                </a:lnTo>
                <a:lnTo>
                  <a:pt x="138036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761319" y="5407076"/>
            <a:ext cx="13970" cy="128270"/>
          </a:xfrm>
          <a:custGeom>
            <a:avLst/>
            <a:gdLst/>
            <a:ahLst/>
            <a:cxnLst/>
            <a:rect l="l" t="t" r="r" b="b"/>
            <a:pathLst>
              <a:path w="13970" h="128270">
                <a:moveTo>
                  <a:pt x="13347" y="0"/>
                </a:moveTo>
                <a:lnTo>
                  <a:pt x="0" y="0"/>
                </a:lnTo>
                <a:lnTo>
                  <a:pt x="0" y="127812"/>
                </a:lnTo>
                <a:lnTo>
                  <a:pt x="13347" y="127812"/>
                </a:lnTo>
                <a:lnTo>
                  <a:pt x="13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750092" y="5526659"/>
            <a:ext cx="36195" cy="13970"/>
          </a:xfrm>
          <a:custGeom>
            <a:avLst/>
            <a:gdLst/>
            <a:ahLst/>
            <a:cxnLst/>
            <a:rect l="l" t="t" r="r" b="b"/>
            <a:pathLst>
              <a:path w="36195" h="13970">
                <a:moveTo>
                  <a:pt x="35788" y="0"/>
                </a:moveTo>
                <a:lnTo>
                  <a:pt x="0" y="0"/>
                </a:lnTo>
                <a:lnTo>
                  <a:pt x="0" y="13347"/>
                </a:lnTo>
                <a:lnTo>
                  <a:pt x="35788" y="13347"/>
                </a:lnTo>
                <a:lnTo>
                  <a:pt x="357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941355" y="5381673"/>
            <a:ext cx="41910" cy="11430"/>
          </a:xfrm>
          <a:custGeom>
            <a:avLst/>
            <a:gdLst/>
            <a:ahLst/>
            <a:cxnLst/>
            <a:rect l="l" t="t" r="r" b="b"/>
            <a:pathLst>
              <a:path w="41910" h="11429">
                <a:moveTo>
                  <a:pt x="0" y="11429"/>
                </a:moveTo>
                <a:lnTo>
                  <a:pt x="41592" y="11429"/>
                </a:lnTo>
                <a:lnTo>
                  <a:pt x="41592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941355" y="5281343"/>
            <a:ext cx="11430" cy="100330"/>
          </a:xfrm>
          <a:custGeom>
            <a:avLst/>
            <a:gdLst/>
            <a:ahLst/>
            <a:cxnLst/>
            <a:rect l="l" t="t" r="r" b="b"/>
            <a:pathLst>
              <a:path w="11429" h="100329">
                <a:moveTo>
                  <a:pt x="0" y="100330"/>
                </a:moveTo>
                <a:lnTo>
                  <a:pt x="11214" y="100330"/>
                </a:lnTo>
                <a:lnTo>
                  <a:pt x="11214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941355" y="5271183"/>
            <a:ext cx="41910" cy="10160"/>
          </a:xfrm>
          <a:custGeom>
            <a:avLst/>
            <a:gdLst/>
            <a:ahLst/>
            <a:cxnLst/>
            <a:rect l="l" t="t" r="r" b="b"/>
            <a:pathLst>
              <a:path w="41910" h="10160">
                <a:moveTo>
                  <a:pt x="0" y="10160"/>
                </a:moveTo>
                <a:lnTo>
                  <a:pt x="41592" y="10160"/>
                </a:lnTo>
                <a:lnTo>
                  <a:pt x="41592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971746" y="5281788"/>
            <a:ext cx="11430" cy="100330"/>
          </a:xfrm>
          <a:custGeom>
            <a:avLst/>
            <a:gdLst/>
            <a:ahLst/>
            <a:cxnLst/>
            <a:rect l="l" t="t" r="r" b="b"/>
            <a:pathLst>
              <a:path w="11429" h="100329">
                <a:moveTo>
                  <a:pt x="11201" y="0"/>
                </a:moveTo>
                <a:lnTo>
                  <a:pt x="0" y="0"/>
                </a:lnTo>
                <a:lnTo>
                  <a:pt x="0" y="100114"/>
                </a:lnTo>
                <a:lnTo>
                  <a:pt x="11201" y="100114"/>
                </a:lnTo>
                <a:lnTo>
                  <a:pt x="112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941355" y="5403479"/>
            <a:ext cx="41910" cy="52705"/>
          </a:xfrm>
          <a:custGeom>
            <a:avLst/>
            <a:gdLst/>
            <a:ahLst/>
            <a:cxnLst/>
            <a:rect l="l" t="t" r="r" b="b"/>
            <a:pathLst>
              <a:path w="41910" h="52704">
                <a:moveTo>
                  <a:pt x="41592" y="0"/>
                </a:moveTo>
                <a:lnTo>
                  <a:pt x="0" y="0"/>
                </a:lnTo>
                <a:lnTo>
                  <a:pt x="0" y="52336"/>
                </a:lnTo>
                <a:lnTo>
                  <a:pt x="41592" y="52336"/>
                </a:lnTo>
                <a:lnTo>
                  <a:pt x="41592" y="41135"/>
                </a:lnTo>
                <a:lnTo>
                  <a:pt x="11214" y="41135"/>
                </a:lnTo>
                <a:lnTo>
                  <a:pt x="11214" y="11214"/>
                </a:lnTo>
                <a:lnTo>
                  <a:pt x="41592" y="11214"/>
                </a:lnTo>
                <a:lnTo>
                  <a:pt x="41592" y="0"/>
                </a:lnTo>
                <a:close/>
              </a:path>
              <a:path w="41910" h="52704">
                <a:moveTo>
                  <a:pt x="41592" y="11214"/>
                </a:moveTo>
                <a:lnTo>
                  <a:pt x="30391" y="11214"/>
                </a:lnTo>
                <a:lnTo>
                  <a:pt x="30391" y="41135"/>
                </a:lnTo>
                <a:lnTo>
                  <a:pt x="41592" y="41135"/>
                </a:lnTo>
                <a:lnTo>
                  <a:pt x="41592" y="112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652801" y="3163683"/>
            <a:ext cx="677545" cy="677545"/>
          </a:xfrm>
          <a:custGeom>
            <a:avLst/>
            <a:gdLst/>
            <a:ahLst/>
            <a:cxnLst/>
            <a:rect l="l" t="t" r="r" b="b"/>
            <a:pathLst>
              <a:path w="677545" h="677545">
                <a:moveTo>
                  <a:pt x="338518" y="0"/>
                </a:moveTo>
                <a:lnTo>
                  <a:pt x="292583" y="3090"/>
                </a:lnTo>
                <a:lnTo>
                  <a:pt x="248527" y="12092"/>
                </a:lnTo>
                <a:lnTo>
                  <a:pt x="206752" y="26602"/>
                </a:lnTo>
                <a:lnTo>
                  <a:pt x="167662" y="46218"/>
                </a:lnTo>
                <a:lnTo>
                  <a:pt x="131660" y="70535"/>
                </a:lnTo>
                <a:lnTo>
                  <a:pt x="99150" y="99150"/>
                </a:lnTo>
                <a:lnTo>
                  <a:pt x="70535" y="131660"/>
                </a:lnTo>
                <a:lnTo>
                  <a:pt x="46218" y="167662"/>
                </a:lnTo>
                <a:lnTo>
                  <a:pt x="26602" y="206752"/>
                </a:lnTo>
                <a:lnTo>
                  <a:pt x="12092" y="248527"/>
                </a:lnTo>
                <a:lnTo>
                  <a:pt x="3090" y="292583"/>
                </a:lnTo>
                <a:lnTo>
                  <a:pt x="0" y="338518"/>
                </a:lnTo>
                <a:lnTo>
                  <a:pt x="3090" y="384453"/>
                </a:lnTo>
                <a:lnTo>
                  <a:pt x="12092" y="428509"/>
                </a:lnTo>
                <a:lnTo>
                  <a:pt x="26602" y="470284"/>
                </a:lnTo>
                <a:lnTo>
                  <a:pt x="46218" y="509374"/>
                </a:lnTo>
                <a:lnTo>
                  <a:pt x="70535" y="545376"/>
                </a:lnTo>
                <a:lnTo>
                  <a:pt x="99150" y="577886"/>
                </a:lnTo>
                <a:lnTo>
                  <a:pt x="131660" y="606501"/>
                </a:lnTo>
                <a:lnTo>
                  <a:pt x="167662" y="630818"/>
                </a:lnTo>
                <a:lnTo>
                  <a:pt x="206752" y="650434"/>
                </a:lnTo>
                <a:lnTo>
                  <a:pt x="248527" y="664944"/>
                </a:lnTo>
                <a:lnTo>
                  <a:pt x="292583" y="673946"/>
                </a:lnTo>
                <a:lnTo>
                  <a:pt x="338518" y="677037"/>
                </a:lnTo>
                <a:lnTo>
                  <a:pt x="384453" y="673946"/>
                </a:lnTo>
                <a:lnTo>
                  <a:pt x="428509" y="664944"/>
                </a:lnTo>
                <a:lnTo>
                  <a:pt x="470284" y="650434"/>
                </a:lnTo>
                <a:lnTo>
                  <a:pt x="509374" y="630818"/>
                </a:lnTo>
                <a:lnTo>
                  <a:pt x="545376" y="606501"/>
                </a:lnTo>
                <a:lnTo>
                  <a:pt x="577886" y="577886"/>
                </a:lnTo>
                <a:lnTo>
                  <a:pt x="606501" y="545376"/>
                </a:lnTo>
                <a:lnTo>
                  <a:pt x="630818" y="509374"/>
                </a:lnTo>
                <a:lnTo>
                  <a:pt x="650434" y="470284"/>
                </a:lnTo>
                <a:lnTo>
                  <a:pt x="664944" y="428509"/>
                </a:lnTo>
                <a:lnTo>
                  <a:pt x="673946" y="384453"/>
                </a:lnTo>
                <a:lnTo>
                  <a:pt x="677036" y="338518"/>
                </a:lnTo>
                <a:lnTo>
                  <a:pt x="673946" y="292583"/>
                </a:lnTo>
                <a:lnTo>
                  <a:pt x="664944" y="248527"/>
                </a:lnTo>
                <a:lnTo>
                  <a:pt x="650434" y="206752"/>
                </a:lnTo>
                <a:lnTo>
                  <a:pt x="630818" y="167662"/>
                </a:lnTo>
                <a:lnTo>
                  <a:pt x="606501" y="131660"/>
                </a:lnTo>
                <a:lnTo>
                  <a:pt x="577886" y="99150"/>
                </a:lnTo>
                <a:lnTo>
                  <a:pt x="545376" y="70535"/>
                </a:lnTo>
                <a:lnTo>
                  <a:pt x="509374" y="46218"/>
                </a:lnTo>
                <a:lnTo>
                  <a:pt x="470284" y="26602"/>
                </a:lnTo>
                <a:lnTo>
                  <a:pt x="428509" y="12092"/>
                </a:lnTo>
                <a:lnTo>
                  <a:pt x="384453" y="3090"/>
                </a:lnTo>
                <a:lnTo>
                  <a:pt x="338518" y="0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453080" y="3163683"/>
            <a:ext cx="677545" cy="677545"/>
          </a:xfrm>
          <a:custGeom>
            <a:avLst/>
            <a:gdLst/>
            <a:ahLst/>
            <a:cxnLst/>
            <a:rect l="l" t="t" r="r" b="b"/>
            <a:pathLst>
              <a:path w="677545" h="677545">
                <a:moveTo>
                  <a:pt x="338518" y="0"/>
                </a:moveTo>
                <a:lnTo>
                  <a:pt x="292583" y="3090"/>
                </a:lnTo>
                <a:lnTo>
                  <a:pt x="248527" y="12092"/>
                </a:lnTo>
                <a:lnTo>
                  <a:pt x="206752" y="26602"/>
                </a:lnTo>
                <a:lnTo>
                  <a:pt x="167662" y="46218"/>
                </a:lnTo>
                <a:lnTo>
                  <a:pt x="131660" y="70535"/>
                </a:lnTo>
                <a:lnTo>
                  <a:pt x="99150" y="99150"/>
                </a:lnTo>
                <a:lnTo>
                  <a:pt x="70535" y="131660"/>
                </a:lnTo>
                <a:lnTo>
                  <a:pt x="46218" y="167662"/>
                </a:lnTo>
                <a:lnTo>
                  <a:pt x="26602" y="206752"/>
                </a:lnTo>
                <a:lnTo>
                  <a:pt x="12092" y="248527"/>
                </a:lnTo>
                <a:lnTo>
                  <a:pt x="3090" y="292583"/>
                </a:lnTo>
                <a:lnTo>
                  <a:pt x="0" y="338518"/>
                </a:lnTo>
                <a:lnTo>
                  <a:pt x="3090" y="384453"/>
                </a:lnTo>
                <a:lnTo>
                  <a:pt x="12092" y="428509"/>
                </a:lnTo>
                <a:lnTo>
                  <a:pt x="26602" y="470284"/>
                </a:lnTo>
                <a:lnTo>
                  <a:pt x="46218" y="509374"/>
                </a:lnTo>
                <a:lnTo>
                  <a:pt x="70535" y="545376"/>
                </a:lnTo>
                <a:lnTo>
                  <a:pt x="99150" y="577886"/>
                </a:lnTo>
                <a:lnTo>
                  <a:pt x="131660" y="606501"/>
                </a:lnTo>
                <a:lnTo>
                  <a:pt x="167662" y="630818"/>
                </a:lnTo>
                <a:lnTo>
                  <a:pt x="206752" y="650434"/>
                </a:lnTo>
                <a:lnTo>
                  <a:pt x="248527" y="664944"/>
                </a:lnTo>
                <a:lnTo>
                  <a:pt x="292583" y="673946"/>
                </a:lnTo>
                <a:lnTo>
                  <a:pt x="338518" y="677037"/>
                </a:lnTo>
                <a:lnTo>
                  <a:pt x="384453" y="673946"/>
                </a:lnTo>
                <a:lnTo>
                  <a:pt x="428509" y="664944"/>
                </a:lnTo>
                <a:lnTo>
                  <a:pt x="470284" y="650434"/>
                </a:lnTo>
                <a:lnTo>
                  <a:pt x="509374" y="630818"/>
                </a:lnTo>
                <a:lnTo>
                  <a:pt x="545376" y="606501"/>
                </a:lnTo>
                <a:lnTo>
                  <a:pt x="577886" y="577886"/>
                </a:lnTo>
                <a:lnTo>
                  <a:pt x="606501" y="545376"/>
                </a:lnTo>
                <a:lnTo>
                  <a:pt x="630818" y="509374"/>
                </a:lnTo>
                <a:lnTo>
                  <a:pt x="650434" y="470284"/>
                </a:lnTo>
                <a:lnTo>
                  <a:pt x="664944" y="428509"/>
                </a:lnTo>
                <a:lnTo>
                  <a:pt x="673946" y="384453"/>
                </a:lnTo>
                <a:lnTo>
                  <a:pt x="677036" y="338518"/>
                </a:lnTo>
                <a:lnTo>
                  <a:pt x="673946" y="292583"/>
                </a:lnTo>
                <a:lnTo>
                  <a:pt x="664944" y="248527"/>
                </a:lnTo>
                <a:lnTo>
                  <a:pt x="650434" y="206752"/>
                </a:lnTo>
                <a:lnTo>
                  <a:pt x="630818" y="167662"/>
                </a:lnTo>
                <a:lnTo>
                  <a:pt x="606501" y="131660"/>
                </a:lnTo>
                <a:lnTo>
                  <a:pt x="577886" y="99150"/>
                </a:lnTo>
                <a:lnTo>
                  <a:pt x="545376" y="70535"/>
                </a:lnTo>
                <a:lnTo>
                  <a:pt x="509374" y="46218"/>
                </a:lnTo>
                <a:lnTo>
                  <a:pt x="470284" y="26602"/>
                </a:lnTo>
                <a:lnTo>
                  <a:pt x="428509" y="12092"/>
                </a:lnTo>
                <a:lnTo>
                  <a:pt x="384453" y="3090"/>
                </a:lnTo>
                <a:lnTo>
                  <a:pt x="338518" y="0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253361" y="3163683"/>
            <a:ext cx="677545" cy="677545"/>
          </a:xfrm>
          <a:custGeom>
            <a:avLst/>
            <a:gdLst/>
            <a:ahLst/>
            <a:cxnLst/>
            <a:rect l="l" t="t" r="r" b="b"/>
            <a:pathLst>
              <a:path w="677545" h="677545">
                <a:moveTo>
                  <a:pt x="338518" y="0"/>
                </a:moveTo>
                <a:lnTo>
                  <a:pt x="292583" y="3090"/>
                </a:lnTo>
                <a:lnTo>
                  <a:pt x="248527" y="12092"/>
                </a:lnTo>
                <a:lnTo>
                  <a:pt x="206752" y="26602"/>
                </a:lnTo>
                <a:lnTo>
                  <a:pt x="167662" y="46218"/>
                </a:lnTo>
                <a:lnTo>
                  <a:pt x="131660" y="70535"/>
                </a:lnTo>
                <a:lnTo>
                  <a:pt x="99150" y="99150"/>
                </a:lnTo>
                <a:lnTo>
                  <a:pt x="70535" y="131660"/>
                </a:lnTo>
                <a:lnTo>
                  <a:pt x="46218" y="167662"/>
                </a:lnTo>
                <a:lnTo>
                  <a:pt x="26602" y="206752"/>
                </a:lnTo>
                <a:lnTo>
                  <a:pt x="12092" y="248527"/>
                </a:lnTo>
                <a:lnTo>
                  <a:pt x="3090" y="292583"/>
                </a:lnTo>
                <a:lnTo>
                  <a:pt x="0" y="338518"/>
                </a:lnTo>
                <a:lnTo>
                  <a:pt x="3090" y="384453"/>
                </a:lnTo>
                <a:lnTo>
                  <a:pt x="12092" y="428509"/>
                </a:lnTo>
                <a:lnTo>
                  <a:pt x="26602" y="470284"/>
                </a:lnTo>
                <a:lnTo>
                  <a:pt x="46218" y="509374"/>
                </a:lnTo>
                <a:lnTo>
                  <a:pt x="70535" y="545376"/>
                </a:lnTo>
                <a:lnTo>
                  <a:pt x="99150" y="577886"/>
                </a:lnTo>
                <a:lnTo>
                  <a:pt x="131660" y="606501"/>
                </a:lnTo>
                <a:lnTo>
                  <a:pt x="167662" y="630818"/>
                </a:lnTo>
                <a:lnTo>
                  <a:pt x="206752" y="650434"/>
                </a:lnTo>
                <a:lnTo>
                  <a:pt x="248527" y="664944"/>
                </a:lnTo>
                <a:lnTo>
                  <a:pt x="292583" y="673946"/>
                </a:lnTo>
                <a:lnTo>
                  <a:pt x="338518" y="677037"/>
                </a:lnTo>
                <a:lnTo>
                  <a:pt x="384453" y="673946"/>
                </a:lnTo>
                <a:lnTo>
                  <a:pt x="428509" y="664944"/>
                </a:lnTo>
                <a:lnTo>
                  <a:pt x="470284" y="650434"/>
                </a:lnTo>
                <a:lnTo>
                  <a:pt x="509374" y="630818"/>
                </a:lnTo>
                <a:lnTo>
                  <a:pt x="545376" y="606501"/>
                </a:lnTo>
                <a:lnTo>
                  <a:pt x="577886" y="577886"/>
                </a:lnTo>
                <a:lnTo>
                  <a:pt x="606501" y="545376"/>
                </a:lnTo>
                <a:lnTo>
                  <a:pt x="630818" y="509374"/>
                </a:lnTo>
                <a:lnTo>
                  <a:pt x="650434" y="470284"/>
                </a:lnTo>
                <a:lnTo>
                  <a:pt x="664944" y="428509"/>
                </a:lnTo>
                <a:lnTo>
                  <a:pt x="673946" y="384453"/>
                </a:lnTo>
                <a:lnTo>
                  <a:pt x="677037" y="338518"/>
                </a:lnTo>
                <a:lnTo>
                  <a:pt x="673946" y="292583"/>
                </a:lnTo>
                <a:lnTo>
                  <a:pt x="664944" y="248527"/>
                </a:lnTo>
                <a:lnTo>
                  <a:pt x="650434" y="206752"/>
                </a:lnTo>
                <a:lnTo>
                  <a:pt x="630818" y="167662"/>
                </a:lnTo>
                <a:lnTo>
                  <a:pt x="606501" y="131660"/>
                </a:lnTo>
                <a:lnTo>
                  <a:pt x="577886" y="99150"/>
                </a:lnTo>
                <a:lnTo>
                  <a:pt x="545376" y="70535"/>
                </a:lnTo>
                <a:lnTo>
                  <a:pt x="509374" y="46218"/>
                </a:lnTo>
                <a:lnTo>
                  <a:pt x="470284" y="26602"/>
                </a:lnTo>
                <a:lnTo>
                  <a:pt x="428509" y="12092"/>
                </a:lnTo>
                <a:lnTo>
                  <a:pt x="384453" y="3090"/>
                </a:lnTo>
                <a:lnTo>
                  <a:pt x="338518" y="0"/>
                </a:lnTo>
                <a:close/>
              </a:path>
            </a:pathLst>
          </a:custGeom>
          <a:solidFill>
            <a:srgbClr val="00A1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3640099" y="2513562"/>
            <a:ext cx="6889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60" b="0">
                <a:solidFill>
                  <a:srgbClr val="00A1E4"/>
                </a:solidFill>
                <a:latin typeface="Adobe 명조 Std M"/>
                <a:cs typeface="Adobe 명조 Std M"/>
              </a:rPr>
              <a:t>자유롭게,</a:t>
            </a:r>
            <a:endParaRPr sz="1400">
              <a:latin typeface="Adobe 명조 Std M"/>
              <a:cs typeface="Adobe 명조 Std M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640099" y="2758229"/>
            <a:ext cx="2221230" cy="304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800" spc="-80">
                <a:solidFill>
                  <a:srgbClr val="231F20"/>
                </a:solidFill>
                <a:latin typeface="Arial Unicode MS"/>
                <a:cs typeface="Arial Unicode MS"/>
              </a:rPr>
              <a:t>시간과 </a:t>
            </a:r>
            <a:r>
              <a:rPr dirty="0" sz="800" spc="-60">
                <a:solidFill>
                  <a:srgbClr val="231F20"/>
                </a:solidFill>
                <a:latin typeface="Arial Unicode MS"/>
                <a:cs typeface="Arial Unicode MS"/>
              </a:rPr>
              <a:t>장소, </a:t>
            </a:r>
            <a:r>
              <a:rPr dirty="0" sz="800" spc="-80">
                <a:solidFill>
                  <a:srgbClr val="231F20"/>
                </a:solidFill>
                <a:latin typeface="Arial Unicode MS"/>
                <a:cs typeface="Arial Unicode MS"/>
              </a:rPr>
              <a:t>플랫폼의 한계를 벗어나 빠르고 </a:t>
            </a:r>
            <a:r>
              <a:rPr dirty="0" sz="800" spc="-85">
                <a:solidFill>
                  <a:srgbClr val="231F20"/>
                </a:solidFill>
                <a:latin typeface="Arial Unicode MS"/>
                <a:cs typeface="Arial Unicode MS"/>
              </a:rPr>
              <a:t>스마트한  </a:t>
            </a:r>
            <a:r>
              <a:rPr dirty="0" sz="800" spc="-75">
                <a:solidFill>
                  <a:srgbClr val="231F20"/>
                </a:solidFill>
                <a:latin typeface="Arial Unicode MS"/>
                <a:cs typeface="Arial Unicode MS"/>
              </a:rPr>
              <a:t>문서 작업 </a:t>
            </a:r>
            <a:r>
              <a:rPr dirty="0" sz="800" spc="-80">
                <a:solidFill>
                  <a:srgbClr val="231F20"/>
                </a:solidFill>
                <a:latin typeface="Arial Unicode MS"/>
                <a:cs typeface="Arial Unicode MS"/>
              </a:rPr>
              <a:t>환경을</a:t>
            </a:r>
            <a:r>
              <a:rPr dirty="0" sz="800" spc="3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800" spc="-75">
                <a:solidFill>
                  <a:srgbClr val="231F20"/>
                </a:solidFill>
                <a:latin typeface="Arial Unicode MS"/>
                <a:cs typeface="Arial Unicode MS"/>
              </a:rPr>
              <a:t>지원합니다.</a:t>
            </a:r>
            <a:endParaRPr sz="800">
              <a:latin typeface="Arial Unicode MS"/>
              <a:cs typeface="Arial Unicode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674564" y="3897263"/>
            <a:ext cx="641350" cy="12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65">
                <a:solidFill>
                  <a:srgbClr val="231F20"/>
                </a:solidFill>
                <a:latin typeface="Arial Unicode MS"/>
                <a:cs typeface="Arial Unicode MS"/>
              </a:rPr>
              <a:t>한컴스페이스</a:t>
            </a:r>
            <a:r>
              <a:rPr dirty="0" sz="650" spc="-8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650" spc="-70">
                <a:solidFill>
                  <a:srgbClr val="231F20"/>
                </a:solidFill>
                <a:latin typeface="Arial Unicode MS"/>
                <a:cs typeface="Arial Unicode MS"/>
              </a:rPr>
              <a:t>연동</a:t>
            </a:r>
            <a:endParaRPr sz="650">
              <a:latin typeface="Arial Unicode MS"/>
              <a:cs typeface="Arial Unicode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605257" y="3897263"/>
            <a:ext cx="355600" cy="12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60">
                <a:solidFill>
                  <a:srgbClr val="231F20"/>
                </a:solidFill>
                <a:latin typeface="Arial Unicode MS"/>
                <a:cs typeface="Arial Unicode MS"/>
              </a:rPr>
              <a:t>OCR</a:t>
            </a:r>
            <a:r>
              <a:rPr dirty="0" sz="650" spc="-8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650" spc="-70">
                <a:solidFill>
                  <a:srgbClr val="231F20"/>
                </a:solidFill>
                <a:latin typeface="Arial Unicode MS"/>
                <a:cs typeface="Arial Unicode MS"/>
              </a:rPr>
              <a:t>기능</a:t>
            </a:r>
            <a:endParaRPr sz="650">
              <a:latin typeface="Arial Unicode MS"/>
              <a:cs typeface="Arial Unicode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254483" y="3897263"/>
            <a:ext cx="684530" cy="12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60">
                <a:solidFill>
                  <a:srgbClr val="231F20"/>
                </a:solidFill>
                <a:latin typeface="Arial Unicode MS"/>
                <a:cs typeface="Arial Unicode MS"/>
              </a:rPr>
              <a:t>음성 인식 문서</a:t>
            </a:r>
            <a:r>
              <a:rPr dirty="0" sz="650" spc="-3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650" spc="-70">
                <a:solidFill>
                  <a:srgbClr val="231F20"/>
                </a:solidFill>
                <a:latin typeface="Arial Unicode MS"/>
                <a:cs typeface="Arial Unicode MS"/>
              </a:rPr>
              <a:t>작성</a:t>
            </a:r>
            <a:endParaRPr sz="650">
              <a:latin typeface="Arial Unicode MS"/>
              <a:cs typeface="Arial Unicode M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740122" y="3413707"/>
            <a:ext cx="297177" cy="1769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545891" y="3419650"/>
            <a:ext cx="165100" cy="16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339200" y="2635336"/>
            <a:ext cx="1591310" cy="0"/>
          </a:xfrm>
          <a:custGeom>
            <a:avLst/>
            <a:gdLst/>
            <a:ahLst/>
            <a:cxnLst/>
            <a:rect l="l" t="t" r="r" b="b"/>
            <a:pathLst>
              <a:path w="1591310" h="0">
                <a:moveTo>
                  <a:pt x="0" y="0"/>
                </a:moveTo>
                <a:lnTo>
                  <a:pt x="1591195" y="0"/>
                </a:lnTo>
              </a:path>
            </a:pathLst>
          </a:custGeom>
          <a:ln w="11010">
            <a:solidFill>
              <a:srgbClr val="00A1E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951973" y="3429508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11010" y="0"/>
                </a:moveTo>
                <a:lnTo>
                  <a:pt x="0" y="0"/>
                </a:lnTo>
                <a:lnTo>
                  <a:pt x="0" y="11010"/>
                </a:lnTo>
                <a:lnTo>
                  <a:pt x="11010" y="11010"/>
                </a:lnTo>
                <a:lnTo>
                  <a:pt x="11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973982" y="3429508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11010" y="0"/>
                </a:moveTo>
                <a:lnTo>
                  <a:pt x="0" y="0"/>
                </a:lnTo>
                <a:lnTo>
                  <a:pt x="0" y="11010"/>
                </a:lnTo>
                <a:lnTo>
                  <a:pt x="11010" y="11010"/>
                </a:lnTo>
                <a:lnTo>
                  <a:pt x="11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995991" y="3429508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11010" y="0"/>
                </a:moveTo>
                <a:lnTo>
                  <a:pt x="0" y="0"/>
                </a:lnTo>
                <a:lnTo>
                  <a:pt x="0" y="11010"/>
                </a:lnTo>
                <a:lnTo>
                  <a:pt x="11010" y="11010"/>
                </a:lnTo>
                <a:lnTo>
                  <a:pt x="11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984993" y="3517557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11010" y="0"/>
                </a:moveTo>
                <a:lnTo>
                  <a:pt x="0" y="0"/>
                </a:lnTo>
                <a:lnTo>
                  <a:pt x="0" y="11010"/>
                </a:lnTo>
                <a:lnTo>
                  <a:pt x="11010" y="11010"/>
                </a:lnTo>
                <a:lnTo>
                  <a:pt x="11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007002" y="3517557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11010" y="0"/>
                </a:moveTo>
                <a:lnTo>
                  <a:pt x="0" y="0"/>
                </a:lnTo>
                <a:lnTo>
                  <a:pt x="0" y="11010"/>
                </a:lnTo>
                <a:lnTo>
                  <a:pt x="11010" y="11010"/>
                </a:lnTo>
                <a:lnTo>
                  <a:pt x="11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029011" y="3517557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11010" y="0"/>
                </a:moveTo>
                <a:lnTo>
                  <a:pt x="0" y="0"/>
                </a:lnTo>
                <a:lnTo>
                  <a:pt x="0" y="11010"/>
                </a:lnTo>
                <a:lnTo>
                  <a:pt x="11010" y="11010"/>
                </a:lnTo>
                <a:lnTo>
                  <a:pt x="11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018013" y="3429508"/>
            <a:ext cx="77470" cy="11430"/>
          </a:xfrm>
          <a:custGeom>
            <a:avLst/>
            <a:gdLst/>
            <a:ahLst/>
            <a:cxnLst/>
            <a:rect l="l" t="t" r="r" b="b"/>
            <a:pathLst>
              <a:path w="77470" h="11429">
                <a:moveTo>
                  <a:pt x="77050" y="0"/>
                </a:moveTo>
                <a:lnTo>
                  <a:pt x="0" y="0"/>
                </a:lnTo>
                <a:lnTo>
                  <a:pt x="0" y="11010"/>
                </a:lnTo>
                <a:lnTo>
                  <a:pt x="77050" y="11010"/>
                </a:lnTo>
                <a:lnTo>
                  <a:pt x="77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3896944" y="3517557"/>
            <a:ext cx="77470" cy="11430"/>
          </a:xfrm>
          <a:custGeom>
            <a:avLst/>
            <a:gdLst/>
            <a:ahLst/>
            <a:cxnLst/>
            <a:rect l="l" t="t" r="r" b="b"/>
            <a:pathLst>
              <a:path w="77470" h="11429">
                <a:moveTo>
                  <a:pt x="77038" y="0"/>
                </a:moveTo>
                <a:lnTo>
                  <a:pt x="0" y="0"/>
                </a:lnTo>
                <a:lnTo>
                  <a:pt x="0" y="11010"/>
                </a:lnTo>
                <a:lnTo>
                  <a:pt x="77038" y="11010"/>
                </a:lnTo>
                <a:lnTo>
                  <a:pt x="770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3819359" y="3363024"/>
            <a:ext cx="353695" cy="231775"/>
          </a:xfrm>
          <a:custGeom>
            <a:avLst/>
            <a:gdLst/>
            <a:ahLst/>
            <a:cxnLst/>
            <a:rect l="l" t="t" r="r" b="b"/>
            <a:pathLst>
              <a:path w="353695" h="231775">
                <a:moveTo>
                  <a:pt x="270141" y="0"/>
                </a:moveTo>
                <a:lnTo>
                  <a:pt x="266039" y="1714"/>
                </a:lnTo>
                <a:lnTo>
                  <a:pt x="264693" y="3721"/>
                </a:lnTo>
                <a:lnTo>
                  <a:pt x="264693" y="49974"/>
                </a:lnTo>
                <a:lnTo>
                  <a:pt x="275704" y="49974"/>
                </a:lnTo>
                <a:lnTo>
                  <a:pt x="275704" y="19227"/>
                </a:lnTo>
                <a:lnTo>
                  <a:pt x="339458" y="82994"/>
                </a:lnTo>
                <a:lnTo>
                  <a:pt x="275704" y="146761"/>
                </a:lnTo>
                <a:lnTo>
                  <a:pt x="275704" y="112979"/>
                </a:lnTo>
                <a:lnTo>
                  <a:pt x="273240" y="110515"/>
                </a:lnTo>
                <a:lnTo>
                  <a:pt x="88582" y="110515"/>
                </a:lnTo>
                <a:lnTo>
                  <a:pt x="88582" y="69761"/>
                </a:lnTo>
                <a:lnTo>
                  <a:pt x="87248" y="67754"/>
                </a:lnTo>
                <a:lnTo>
                  <a:pt x="83134" y="66040"/>
                </a:lnTo>
                <a:lnTo>
                  <a:pt x="80759" y="66522"/>
                </a:lnTo>
                <a:lnTo>
                  <a:pt x="0" y="147294"/>
                </a:lnTo>
                <a:lnTo>
                  <a:pt x="0" y="150774"/>
                </a:lnTo>
                <a:lnTo>
                  <a:pt x="80251" y="231025"/>
                </a:lnTo>
                <a:lnTo>
                  <a:pt x="81648" y="231584"/>
                </a:lnTo>
                <a:lnTo>
                  <a:pt x="83794" y="231584"/>
                </a:lnTo>
                <a:lnTo>
                  <a:pt x="87248" y="230314"/>
                </a:lnTo>
                <a:lnTo>
                  <a:pt x="88582" y="228307"/>
                </a:lnTo>
                <a:lnTo>
                  <a:pt x="88582" y="182054"/>
                </a:lnTo>
                <a:lnTo>
                  <a:pt x="77584" y="182054"/>
                </a:lnTo>
                <a:lnTo>
                  <a:pt x="77584" y="212801"/>
                </a:lnTo>
                <a:lnTo>
                  <a:pt x="13817" y="149034"/>
                </a:lnTo>
                <a:lnTo>
                  <a:pt x="77584" y="85267"/>
                </a:lnTo>
                <a:lnTo>
                  <a:pt x="77584" y="119049"/>
                </a:lnTo>
                <a:lnTo>
                  <a:pt x="80048" y="121513"/>
                </a:lnTo>
                <a:lnTo>
                  <a:pt x="264693" y="121513"/>
                </a:lnTo>
                <a:lnTo>
                  <a:pt x="264693" y="162267"/>
                </a:lnTo>
                <a:lnTo>
                  <a:pt x="266039" y="164274"/>
                </a:lnTo>
                <a:lnTo>
                  <a:pt x="270141" y="165989"/>
                </a:lnTo>
                <a:lnTo>
                  <a:pt x="272503" y="165506"/>
                </a:lnTo>
                <a:lnTo>
                  <a:pt x="353288" y="84734"/>
                </a:lnTo>
                <a:lnTo>
                  <a:pt x="353288" y="81254"/>
                </a:lnTo>
                <a:lnTo>
                  <a:pt x="272503" y="4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896940" y="3479034"/>
            <a:ext cx="275590" cy="176530"/>
          </a:xfrm>
          <a:custGeom>
            <a:avLst/>
            <a:gdLst/>
            <a:ahLst/>
            <a:cxnLst/>
            <a:rect l="l" t="t" r="r" b="b"/>
            <a:pathLst>
              <a:path w="275589" h="176529">
                <a:moveTo>
                  <a:pt x="275170" y="0"/>
                </a:moveTo>
                <a:lnTo>
                  <a:pt x="264160" y="0"/>
                </a:lnTo>
                <a:lnTo>
                  <a:pt x="258252" y="43842"/>
                </a:lnTo>
                <a:lnTo>
                  <a:pt x="241585" y="83268"/>
                </a:lnTo>
                <a:lnTo>
                  <a:pt x="215747" y="116692"/>
                </a:lnTo>
                <a:lnTo>
                  <a:pt x="182323" y="142528"/>
                </a:lnTo>
                <a:lnTo>
                  <a:pt x="142898" y="159193"/>
                </a:lnTo>
                <a:lnTo>
                  <a:pt x="99060" y="165100"/>
                </a:lnTo>
                <a:lnTo>
                  <a:pt x="75781" y="163469"/>
                </a:lnTo>
                <a:lnTo>
                  <a:pt x="53154" y="158634"/>
                </a:lnTo>
                <a:lnTo>
                  <a:pt x="31467" y="150682"/>
                </a:lnTo>
                <a:lnTo>
                  <a:pt x="11010" y="139700"/>
                </a:lnTo>
                <a:lnTo>
                  <a:pt x="11010" y="132080"/>
                </a:lnTo>
                <a:lnTo>
                  <a:pt x="0" y="132080"/>
                </a:lnTo>
                <a:lnTo>
                  <a:pt x="0" y="145846"/>
                </a:lnTo>
                <a:lnTo>
                  <a:pt x="1905" y="147916"/>
                </a:lnTo>
                <a:lnTo>
                  <a:pt x="4279" y="148463"/>
                </a:lnTo>
                <a:lnTo>
                  <a:pt x="26272" y="160417"/>
                </a:lnTo>
                <a:lnTo>
                  <a:pt x="49612" y="169073"/>
                </a:lnTo>
                <a:lnTo>
                  <a:pt x="73981" y="174335"/>
                </a:lnTo>
                <a:lnTo>
                  <a:pt x="99060" y="176110"/>
                </a:lnTo>
                <a:lnTo>
                  <a:pt x="145821" y="169808"/>
                </a:lnTo>
                <a:lnTo>
                  <a:pt x="187875" y="152031"/>
                </a:lnTo>
                <a:lnTo>
                  <a:pt x="223529" y="124469"/>
                </a:lnTo>
                <a:lnTo>
                  <a:pt x="251091" y="88815"/>
                </a:lnTo>
                <a:lnTo>
                  <a:pt x="268868" y="46761"/>
                </a:lnTo>
                <a:lnTo>
                  <a:pt x="2751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819889" y="3302928"/>
            <a:ext cx="275590" cy="176530"/>
          </a:xfrm>
          <a:custGeom>
            <a:avLst/>
            <a:gdLst/>
            <a:ahLst/>
            <a:cxnLst/>
            <a:rect l="l" t="t" r="r" b="b"/>
            <a:pathLst>
              <a:path w="275589" h="176529">
                <a:moveTo>
                  <a:pt x="176110" y="0"/>
                </a:moveTo>
                <a:lnTo>
                  <a:pt x="129348" y="6301"/>
                </a:lnTo>
                <a:lnTo>
                  <a:pt x="87295" y="24079"/>
                </a:lnTo>
                <a:lnTo>
                  <a:pt x="51641" y="51641"/>
                </a:lnTo>
                <a:lnTo>
                  <a:pt x="24079" y="87295"/>
                </a:lnTo>
                <a:lnTo>
                  <a:pt x="6301" y="129348"/>
                </a:lnTo>
                <a:lnTo>
                  <a:pt x="0" y="176110"/>
                </a:lnTo>
                <a:lnTo>
                  <a:pt x="11010" y="176110"/>
                </a:lnTo>
                <a:lnTo>
                  <a:pt x="16918" y="132272"/>
                </a:lnTo>
                <a:lnTo>
                  <a:pt x="33584" y="92847"/>
                </a:lnTo>
                <a:lnTo>
                  <a:pt x="59423" y="59423"/>
                </a:lnTo>
                <a:lnTo>
                  <a:pt x="92847" y="33584"/>
                </a:lnTo>
                <a:lnTo>
                  <a:pt x="132272" y="16918"/>
                </a:lnTo>
                <a:lnTo>
                  <a:pt x="176110" y="11010"/>
                </a:lnTo>
                <a:lnTo>
                  <a:pt x="199389" y="12642"/>
                </a:lnTo>
                <a:lnTo>
                  <a:pt x="222016" y="17478"/>
                </a:lnTo>
                <a:lnTo>
                  <a:pt x="243703" y="25434"/>
                </a:lnTo>
                <a:lnTo>
                  <a:pt x="264160" y="36423"/>
                </a:lnTo>
                <a:lnTo>
                  <a:pt x="264160" y="44030"/>
                </a:lnTo>
                <a:lnTo>
                  <a:pt x="275170" y="44030"/>
                </a:lnTo>
                <a:lnTo>
                  <a:pt x="275170" y="30276"/>
                </a:lnTo>
                <a:lnTo>
                  <a:pt x="273265" y="28194"/>
                </a:lnTo>
                <a:lnTo>
                  <a:pt x="270891" y="27660"/>
                </a:lnTo>
                <a:lnTo>
                  <a:pt x="248898" y="15703"/>
                </a:lnTo>
                <a:lnTo>
                  <a:pt x="225558" y="7043"/>
                </a:lnTo>
                <a:lnTo>
                  <a:pt x="201189" y="1777"/>
                </a:lnTo>
                <a:lnTo>
                  <a:pt x="176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3807678" y="3691054"/>
            <a:ext cx="378460" cy="55880"/>
          </a:xfrm>
          <a:custGeom>
            <a:avLst/>
            <a:gdLst/>
            <a:ahLst/>
            <a:cxnLst/>
            <a:rect l="l" t="t" r="r" b="b"/>
            <a:pathLst>
              <a:path w="378460" h="55879">
                <a:moveTo>
                  <a:pt x="5562" y="660"/>
                </a:moveTo>
                <a:lnTo>
                  <a:pt x="0" y="660"/>
                </a:lnTo>
                <a:lnTo>
                  <a:pt x="0" y="41986"/>
                </a:lnTo>
                <a:lnTo>
                  <a:pt x="5562" y="41986"/>
                </a:lnTo>
                <a:lnTo>
                  <a:pt x="5562" y="23939"/>
                </a:lnTo>
                <a:lnTo>
                  <a:pt x="34290" y="23939"/>
                </a:lnTo>
                <a:lnTo>
                  <a:pt x="34290" y="18656"/>
                </a:lnTo>
                <a:lnTo>
                  <a:pt x="5562" y="18656"/>
                </a:lnTo>
                <a:lnTo>
                  <a:pt x="5562" y="660"/>
                </a:lnTo>
                <a:close/>
              </a:path>
              <a:path w="378460" h="55879">
                <a:moveTo>
                  <a:pt x="34290" y="23939"/>
                </a:moveTo>
                <a:lnTo>
                  <a:pt x="28727" y="23939"/>
                </a:lnTo>
                <a:lnTo>
                  <a:pt x="28727" y="41986"/>
                </a:lnTo>
                <a:lnTo>
                  <a:pt x="34290" y="41986"/>
                </a:lnTo>
                <a:lnTo>
                  <a:pt x="34290" y="23939"/>
                </a:lnTo>
                <a:close/>
              </a:path>
              <a:path w="378460" h="55879">
                <a:moveTo>
                  <a:pt x="34290" y="660"/>
                </a:moveTo>
                <a:lnTo>
                  <a:pt x="28727" y="660"/>
                </a:lnTo>
                <a:lnTo>
                  <a:pt x="28727" y="18656"/>
                </a:lnTo>
                <a:lnTo>
                  <a:pt x="34290" y="18656"/>
                </a:lnTo>
                <a:lnTo>
                  <a:pt x="34290" y="660"/>
                </a:lnTo>
                <a:close/>
              </a:path>
              <a:path w="378460" h="55879">
                <a:moveTo>
                  <a:pt x="55587" y="13754"/>
                </a:moveTo>
                <a:lnTo>
                  <a:pt x="51625" y="13754"/>
                </a:lnTo>
                <a:lnTo>
                  <a:pt x="49758" y="14135"/>
                </a:lnTo>
                <a:lnTo>
                  <a:pt x="39280" y="30784"/>
                </a:lnTo>
                <a:lnTo>
                  <a:pt x="39560" y="32194"/>
                </a:lnTo>
                <a:lnTo>
                  <a:pt x="51625" y="42697"/>
                </a:lnTo>
                <a:lnTo>
                  <a:pt x="55587" y="42697"/>
                </a:lnTo>
                <a:lnTo>
                  <a:pt x="57403" y="42379"/>
                </a:lnTo>
                <a:lnTo>
                  <a:pt x="60706" y="41097"/>
                </a:lnTo>
                <a:lnTo>
                  <a:pt x="62166" y="40170"/>
                </a:lnTo>
                <a:lnTo>
                  <a:pt x="63449" y="38963"/>
                </a:lnTo>
                <a:lnTo>
                  <a:pt x="68846" y="38963"/>
                </a:lnTo>
                <a:lnTo>
                  <a:pt x="68846" y="37807"/>
                </a:lnTo>
                <a:lnTo>
                  <a:pt x="52743" y="37807"/>
                </a:lnTo>
                <a:lnTo>
                  <a:pt x="51485" y="37541"/>
                </a:lnTo>
                <a:lnTo>
                  <a:pt x="44742" y="29552"/>
                </a:lnTo>
                <a:lnTo>
                  <a:pt x="44742" y="26911"/>
                </a:lnTo>
                <a:lnTo>
                  <a:pt x="68846" y="18656"/>
                </a:lnTo>
                <a:lnTo>
                  <a:pt x="68846" y="17551"/>
                </a:lnTo>
                <a:lnTo>
                  <a:pt x="63449" y="17551"/>
                </a:lnTo>
                <a:lnTo>
                  <a:pt x="62166" y="16382"/>
                </a:lnTo>
                <a:lnTo>
                  <a:pt x="60706" y="15455"/>
                </a:lnTo>
                <a:lnTo>
                  <a:pt x="57403" y="14096"/>
                </a:lnTo>
                <a:lnTo>
                  <a:pt x="55587" y="13754"/>
                </a:lnTo>
                <a:close/>
              </a:path>
              <a:path w="378460" h="55879">
                <a:moveTo>
                  <a:pt x="68846" y="38963"/>
                </a:moveTo>
                <a:lnTo>
                  <a:pt x="63449" y="38963"/>
                </a:lnTo>
                <a:lnTo>
                  <a:pt x="63449" y="41986"/>
                </a:lnTo>
                <a:lnTo>
                  <a:pt x="68846" y="41986"/>
                </a:lnTo>
                <a:lnTo>
                  <a:pt x="68846" y="38963"/>
                </a:lnTo>
                <a:close/>
              </a:path>
              <a:path w="378460" h="55879">
                <a:moveTo>
                  <a:pt x="68846" y="18656"/>
                </a:moveTo>
                <a:lnTo>
                  <a:pt x="55448" y="18656"/>
                </a:lnTo>
                <a:lnTo>
                  <a:pt x="56705" y="18910"/>
                </a:lnTo>
                <a:lnTo>
                  <a:pt x="59016" y="19938"/>
                </a:lnTo>
                <a:lnTo>
                  <a:pt x="63449" y="26911"/>
                </a:lnTo>
                <a:lnTo>
                  <a:pt x="63449" y="29552"/>
                </a:lnTo>
                <a:lnTo>
                  <a:pt x="55448" y="37807"/>
                </a:lnTo>
                <a:lnTo>
                  <a:pt x="68846" y="37807"/>
                </a:lnTo>
                <a:lnTo>
                  <a:pt x="68846" y="18656"/>
                </a:lnTo>
                <a:close/>
              </a:path>
              <a:path w="378460" h="55879">
                <a:moveTo>
                  <a:pt x="68846" y="14528"/>
                </a:moveTo>
                <a:lnTo>
                  <a:pt x="63449" y="14528"/>
                </a:lnTo>
                <a:lnTo>
                  <a:pt x="63449" y="17551"/>
                </a:lnTo>
                <a:lnTo>
                  <a:pt x="68846" y="17551"/>
                </a:lnTo>
                <a:lnTo>
                  <a:pt x="68846" y="14528"/>
                </a:lnTo>
                <a:close/>
              </a:path>
              <a:path w="378460" h="55879">
                <a:moveTo>
                  <a:pt x="79794" y="14528"/>
                </a:moveTo>
                <a:lnTo>
                  <a:pt x="74409" y="14528"/>
                </a:lnTo>
                <a:lnTo>
                  <a:pt x="74409" y="41986"/>
                </a:lnTo>
                <a:lnTo>
                  <a:pt x="79794" y="41986"/>
                </a:lnTo>
                <a:lnTo>
                  <a:pt x="79832" y="24574"/>
                </a:lnTo>
                <a:lnTo>
                  <a:pt x="80048" y="23672"/>
                </a:lnTo>
                <a:lnTo>
                  <a:pt x="86055" y="18656"/>
                </a:lnTo>
                <a:lnTo>
                  <a:pt x="97512" y="18656"/>
                </a:lnTo>
                <a:lnTo>
                  <a:pt x="97155" y="18122"/>
                </a:lnTo>
                <a:lnTo>
                  <a:pt x="96304" y="17271"/>
                </a:lnTo>
                <a:lnTo>
                  <a:pt x="79794" y="17271"/>
                </a:lnTo>
                <a:lnTo>
                  <a:pt x="79794" y="14528"/>
                </a:lnTo>
                <a:close/>
              </a:path>
              <a:path w="378460" h="55879">
                <a:moveTo>
                  <a:pt x="97512" y="18656"/>
                </a:moveTo>
                <a:lnTo>
                  <a:pt x="87998" y="18656"/>
                </a:lnTo>
                <a:lnTo>
                  <a:pt x="88925" y="18834"/>
                </a:lnTo>
                <a:lnTo>
                  <a:pt x="90652" y="19570"/>
                </a:lnTo>
                <a:lnTo>
                  <a:pt x="94107" y="41986"/>
                </a:lnTo>
                <a:lnTo>
                  <a:pt x="99504" y="41986"/>
                </a:lnTo>
                <a:lnTo>
                  <a:pt x="99496" y="23672"/>
                </a:lnTo>
                <a:lnTo>
                  <a:pt x="99199" y="22186"/>
                </a:lnTo>
                <a:lnTo>
                  <a:pt x="97980" y="19354"/>
                </a:lnTo>
                <a:lnTo>
                  <a:pt x="97512" y="18656"/>
                </a:lnTo>
                <a:close/>
              </a:path>
              <a:path w="378460" h="55879">
                <a:moveTo>
                  <a:pt x="89573" y="13754"/>
                </a:moveTo>
                <a:lnTo>
                  <a:pt x="86347" y="13754"/>
                </a:lnTo>
                <a:lnTo>
                  <a:pt x="84823" y="14071"/>
                </a:lnTo>
                <a:lnTo>
                  <a:pt x="82029" y="15354"/>
                </a:lnTo>
                <a:lnTo>
                  <a:pt x="80822" y="16217"/>
                </a:lnTo>
                <a:lnTo>
                  <a:pt x="79794" y="17271"/>
                </a:lnTo>
                <a:lnTo>
                  <a:pt x="96304" y="17271"/>
                </a:lnTo>
                <a:lnTo>
                  <a:pt x="95072" y="16040"/>
                </a:lnTo>
                <a:lnTo>
                  <a:pt x="93853" y="15227"/>
                </a:lnTo>
                <a:lnTo>
                  <a:pt x="91059" y="14046"/>
                </a:lnTo>
                <a:lnTo>
                  <a:pt x="89573" y="13754"/>
                </a:lnTo>
                <a:close/>
              </a:path>
              <a:path w="378460" h="55879">
                <a:moveTo>
                  <a:pt x="120688" y="13754"/>
                </a:moveTo>
                <a:lnTo>
                  <a:pt x="116535" y="13754"/>
                </a:lnTo>
                <a:lnTo>
                  <a:pt x="114617" y="14122"/>
                </a:lnTo>
                <a:lnTo>
                  <a:pt x="103827" y="30733"/>
                </a:lnTo>
                <a:lnTo>
                  <a:pt x="104127" y="32194"/>
                </a:lnTo>
                <a:lnTo>
                  <a:pt x="116535" y="42697"/>
                </a:lnTo>
                <a:lnTo>
                  <a:pt x="120611" y="42697"/>
                </a:lnTo>
                <a:lnTo>
                  <a:pt x="122618" y="42303"/>
                </a:lnTo>
                <a:lnTo>
                  <a:pt x="126619" y="40728"/>
                </a:lnTo>
                <a:lnTo>
                  <a:pt x="128333" y="39509"/>
                </a:lnTo>
                <a:lnTo>
                  <a:pt x="129768" y="37858"/>
                </a:lnTo>
                <a:lnTo>
                  <a:pt x="117271" y="37807"/>
                </a:lnTo>
                <a:lnTo>
                  <a:pt x="116052" y="37541"/>
                </a:lnTo>
                <a:lnTo>
                  <a:pt x="109347" y="29514"/>
                </a:lnTo>
                <a:lnTo>
                  <a:pt x="109347" y="26949"/>
                </a:lnTo>
                <a:lnTo>
                  <a:pt x="117233" y="18656"/>
                </a:lnTo>
                <a:lnTo>
                  <a:pt x="129583" y="18656"/>
                </a:lnTo>
                <a:lnTo>
                  <a:pt x="128231" y="16941"/>
                </a:lnTo>
                <a:lnTo>
                  <a:pt x="126542" y="15722"/>
                </a:lnTo>
                <a:lnTo>
                  <a:pt x="122694" y="14147"/>
                </a:lnTo>
                <a:lnTo>
                  <a:pt x="120688" y="13754"/>
                </a:lnTo>
                <a:close/>
              </a:path>
              <a:path w="378460" h="55879">
                <a:moveTo>
                  <a:pt x="125806" y="34391"/>
                </a:moveTo>
                <a:lnTo>
                  <a:pt x="124929" y="35458"/>
                </a:lnTo>
                <a:lnTo>
                  <a:pt x="123850" y="36283"/>
                </a:lnTo>
                <a:lnTo>
                  <a:pt x="121323" y="37503"/>
                </a:lnTo>
                <a:lnTo>
                  <a:pt x="119989" y="37807"/>
                </a:lnTo>
                <a:lnTo>
                  <a:pt x="129710" y="37807"/>
                </a:lnTo>
                <a:lnTo>
                  <a:pt x="125806" y="34391"/>
                </a:lnTo>
                <a:close/>
              </a:path>
              <a:path w="378460" h="55879">
                <a:moveTo>
                  <a:pt x="129583" y="18656"/>
                </a:moveTo>
                <a:lnTo>
                  <a:pt x="120142" y="18656"/>
                </a:lnTo>
                <a:lnTo>
                  <a:pt x="121500" y="18961"/>
                </a:lnTo>
                <a:lnTo>
                  <a:pt x="123888" y="20205"/>
                </a:lnTo>
                <a:lnTo>
                  <a:pt x="124929" y="21031"/>
                </a:lnTo>
                <a:lnTo>
                  <a:pt x="125806" y="22059"/>
                </a:lnTo>
                <a:lnTo>
                  <a:pt x="129583" y="18656"/>
                </a:lnTo>
                <a:close/>
              </a:path>
              <a:path w="378460" h="55879">
                <a:moveTo>
                  <a:pt x="148336" y="13754"/>
                </a:moveTo>
                <a:lnTo>
                  <a:pt x="144221" y="13754"/>
                </a:lnTo>
                <a:lnTo>
                  <a:pt x="142290" y="14135"/>
                </a:lnTo>
                <a:lnTo>
                  <a:pt x="131510" y="30733"/>
                </a:lnTo>
                <a:lnTo>
                  <a:pt x="131800" y="32194"/>
                </a:lnTo>
                <a:lnTo>
                  <a:pt x="144221" y="42697"/>
                </a:lnTo>
                <a:lnTo>
                  <a:pt x="148336" y="42697"/>
                </a:lnTo>
                <a:lnTo>
                  <a:pt x="150266" y="42329"/>
                </a:lnTo>
                <a:lnTo>
                  <a:pt x="153898" y="40817"/>
                </a:lnTo>
                <a:lnTo>
                  <a:pt x="155473" y="39801"/>
                </a:lnTo>
                <a:lnTo>
                  <a:pt x="157556" y="37807"/>
                </a:lnTo>
                <a:lnTo>
                  <a:pt x="144919" y="37807"/>
                </a:lnTo>
                <a:lnTo>
                  <a:pt x="143675" y="37541"/>
                </a:lnTo>
                <a:lnTo>
                  <a:pt x="136982" y="29514"/>
                </a:lnTo>
                <a:lnTo>
                  <a:pt x="136982" y="26949"/>
                </a:lnTo>
                <a:lnTo>
                  <a:pt x="144919" y="18656"/>
                </a:lnTo>
                <a:lnTo>
                  <a:pt x="157569" y="18656"/>
                </a:lnTo>
                <a:lnTo>
                  <a:pt x="155473" y="16649"/>
                </a:lnTo>
                <a:lnTo>
                  <a:pt x="153898" y="15633"/>
                </a:lnTo>
                <a:lnTo>
                  <a:pt x="150266" y="14135"/>
                </a:lnTo>
                <a:lnTo>
                  <a:pt x="148336" y="13754"/>
                </a:lnTo>
                <a:close/>
              </a:path>
              <a:path w="378460" h="55879">
                <a:moveTo>
                  <a:pt x="157569" y="18656"/>
                </a:moveTo>
                <a:lnTo>
                  <a:pt x="147637" y="18656"/>
                </a:lnTo>
                <a:lnTo>
                  <a:pt x="148882" y="18910"/>
                </a:lnTo>
                <a:lnTo>
                  <a:pt x="151155" y="19938"/>
                </a:lnTo>
                <a:lnTo>
                  <a:pt x="155575" y="26949"/>
                </a:lnTo>
                <a:lnTo>
                  <a:pt x="155575" y="29514"/>
                </a:lnTo>
                <a:lnTo>
                  <a:pt x="147637" y="37807"/>
                </a:lnTo>
                <a:lnTo>
                  <a:pt x="157556" y="37807"/>
                </a:lnTo>
                <a:lnTo>
                  <a:pt x="158153" y="37236"/>
                </a:lnTo>
                <a:lnTo>
                  <a:pt x="159207" y="35712"/>
                </a:lnTo>
                <a:lnTo>
                  <a:pt x="160756" y="32194"/>
                </a:lnTo>
                <a:lnTo>
                  <a:pt x="161046" y="30733"/>
                </a:lnTo>
                <a:lnTo>
                  <a:pt x="161038" y="25717"/>
                </a:lnTo>
                <a:lnTo>
                  <a:pt x="160756" y="24307"/>
                </a:lnTo>
                <a:lnTo>
                  <a:pt x="159207" y="20751"/>
                </a:lnTo>
                <a:lnTo>
                  <a:pt x="158153" y="19215"/>
                </a:lnTo>
                <a:lnTo>
                  <a:pt x="157569" y="18656"/>
                </a:lnTo>
                <a:close/>
              </a:path>
              <a:path w="378460" h="55879">
                <a:moveTo>
                  <a:pt x="170929" y="14528"/>
                </a:moveTo>
                <a:lnTo>
                  <a:pt x="165531" y="14528"/>
                </a:lnTo>
                <a:lnTo>
                  <a:pt x="165531" y="41986"/>
                </a:lnTo>
                <a:lnTo>
                  <a:pt x="170929" y="41986"/>
                </a:lnTo>
                <a:lnTo>
                  <a:pt x="170967" y="23736"/>
                </a:lnTo>
                <a:lnTo>
                  <a:pt x="171145" y="22974"/>
                </a:lnTo>
                <a:lnTo>
                  <a:pt x="176250" y="18707"/>
                </a:lnTo>
                <a:lnTo>
                  <a:pt x="205003" y="18707"/>
                </a:lnTo>
                <a:lnTo>
                  <a:pt x="204889" y="18453"/>
                </a:lnTo>
                <a:lnTo>
                  <a:pt x="204680" y="18160"/>
                </a:lnTo>
                <a:lnTo>
                  <a:pt x="186994" y="18160"/>
                </a:lnTo>
                <a:lnTo>
                  <a:pt x="186487" y="17386"/>
                </a:lnTo>
                <a:lnTo>
                  <a:pt x="170929" y="17386"/>
                </a:lnTo>
                <a:lnTo>
                  <a:pt x="170929" y="14528"/>
                </a:lnTo>
                <a:close/>
              </a:path>
              <a:path w="378460" h="55879">
                <a:moveTo>
                  <a:pt x="193916" y="18707"/>
                </a:moveTo>
                <a:lnTo>
                  <a:pt x="177939" y="18707"/>
                </a:lnTo>
                <a:lnTo>
                  <a:pt x="178739" y="18859"/>
                </a:lnTo>
                <a:lnTo>
                  <a:pt x="180238" y="19481"/>
                </a:lnTo>
                <a:lnTo>
                  <a:pt x="183261" y="41986"/>
                </a:lnTo>
                <a:lnTo>
                  <a:pt x="188645" y="41986"/>
                </a:lnTo>
                <a:lnTo>
                  <a:pt x="193141" y="18859"/>
                </a:lnTo>
                <a:lnTo>
                  <a:pt x="193916" y="18707"/>
                </a:lnTo>
                <a:close/>
              </a:path>
              <a:path w="378460" h="55879">
                <a:moveTo>
                  <a:pt x="205003" y="18707"/>
                </a:moveTo>
                <a:lnTo>
                  <a:pt x="195605" y="18707"/>
                </a:lnTo>
                <a:lnTo>
                  <a:pt x="196405" y="18859"/>
                </a:lnTo>
                <a:lnTo>
                  <a:pt x="197904" y="19481"/>
                </a:lnTo>
                <a:lnTo>
                  <a:pt x="200926" y="41986"/>
                </a:lnTo>
                <a:lnTo>
                  <a:pt x="206311" y="41986"/>
                </a:lnTo>
                <a:lnTo>
                  <a:pt x="206311" y="22415"/>
                </a:lnTo>
                <a:lnTo>
                  <a:pt x="206032" y="20993"/>
                </a:lnTo>
                <a:lnTo>
                  <a:pt x="205003" y="18707"/>
                </a:lnTo>
                <a:close/>
              </a:path>
              <a:path w="378460" h="55879">
                <a:moveTo>
                  <a:pt x="197065" y="13804"/>
                </a:moveTo>
                <a:lnTo>
                  <a:pt x="193878" y="13804"/>
                </a:lnTo>
                <a:lnTo>
                  <a:pt x="192252" y="14211"/>
                </a:lnTo>
                <a:lnTo>
                  <a:pt x="189280" y="15824"/>
                </a:lnTo>
                <a:lnTo>
                  <a:pt x="188023" y="16878"/>
                </a:lnTo>
                <a:lnTo>
                  <a:pt x="186994" y="18160"/>
                </a:lnTo>
                <a:lnTo>
                  <a:pt x="204680" y="18160"/>
                </a:lnTo>
                <a:lnTo>
                  <a:pt x="197065" y="13804"/>
                </a:lnTo>
                <a:close/>
              </a:path>
              <a:path w="378460" h="55879">
                <a:moveTo>
                  <a:pt x="180289" y="13804"/>
                </a:moveTo>
                <a:lnTo>
                  <a:pt x="177025" y="13804"/>
                </a:lnTo>
                <a:lnTo>
                  <a:pt x="175615" y="14135"/>
                </a:lnTo>
                <a:lnTo>
                  <a:pt x="173012" y="15417"/>
                </a:lnTo>
                <a:lnTo>
                  <a:pt x="171881" y="16281"/>
                </a:lnTo>
                <a:lnTo>
                  <a:pt x="170929" y="17386"/>
                </a:lnTo>
                <a:lnTo>
                  <a:pt x="186487" y="17386"/>
                </a:lnTo>
                <a:lnTo>
                  <a:pt x="186080" y="16763"/>
                </a:lnTo>
                <a:lnTo>
                  <a:pt x="184886" y="15684"/>
                </a:lnTo>
                <a:lnTo>
                  <a:pt x="181914" y="14185"/>
                </a:lnTo>
                <a:lnTo>
                  <a:pt x="180289" y="13804"/>
                </a:lnTo>
                <a:close/>
              </a:path>
              <a:path w="378460" h="55879">
                <a:moveTo>
                  <a:pt x="229539" y="30264"/>
                </a:moveTo>
                <a:lnTo>
                  <a:pt x="224091" y="30264"/>
                </a:lnTo>
                <a:lnTo>
                  <a:pt x="224202" y="32600"/>
                </a:lnTo>
                <a:lnTo>
                  <a:pt x="234708" y="42646"/>
                </a:lnTo>
                <a:lnTo>
                  <a:pt x="238277" y="42646"/>
                </a:lnTo>
                <a:lnTo>
                  <a:pt x="246904" y="37579"/>
                </a:lnTo>
                <a:lnTo>
                  <a:pt x="235483" y="37579"/>
                </a:lnTo>
                <a:lnTo>
                  <a:pt x="234569" y="37376"/>
                </a:lnTo>
                <a:lnTo>
                  <a:pt x="229633" y="31699"/>
                </a:lnTo>
                <a:lnTo>
                  <a:pt x="229539" y="30264"/>
                </a:lnTo>
                <a:close/>
              </a:path>
              <a:path w="378460" h="55879">
                <a:moveTo>
                  <a:pt x="238239" y="0"/>
                </a:moveTo>
                <a:lnTo>
                  <a:pt x="234708" y="0"/>
                </a:lnTo>
                <a:lnTo>
                  <a:pt x="233070" y="292"/>
                </a:lnTo>
                <a:lnTo>
                  <a:pt x="224091" y="14528"/>
                </a:lnTo>
                <a:lnTo>
                  <a:pt x="224840" y="16776"/>
                </a:lnTo>
                <a:lnTo>
                  <a:pt x="236816" y="24129"/>
                </a:lnTo>
                <a:lnTo>
                  <a:pt x="237972" y="24472"/>
                </a:lnTo>
                <a:lnTo>
                  <a:pt x="240296" y="25349"/>
                </a:lnTo>
                <a:lnTo>
                  <a:pt x="241338" y="26098"/>
                </a:lnTo>
                <a:lnTo>
                  <a:pt x="242951" y="28155"/>
                </a:lnTo>
                <a:lnTo>
                  <a:pt x="243357" y="29349"/>
                </a:lnTo>
                <a:lnTo>
                  <a:pt x="243296" y="32029"/>
                </a:lnTo>
                <a:lnTo>
                  <a:pt x="237502" y="37579"/>
                </a:lnTo>
                <a:lnTo>
                  <a:pt x="246904" y="37579"/>
                </a:lnTo>
                <a:lnTo>
                  <a:pt x="248889" y="29349"/>
                </a:lnTo>
                <a:lnTo>
                  <a:pt x="248704" y="28270"/>
                </a:lnTo>
                <a:lnTo>
                  <a:pt x="236232" y="18516"/>
                </a:lnTo>
                <a:lnTo>
                  <a:pt x="235064" y="18173"/>
                </a:lnTo>
                <a:lnTo>
                  <a:pt x="232714" y="17297"/>
                </a:lnTo>
                <a:lnTo>
                  <a:pt x="231673" y="16535"/>
                </a:lnTo>
                <a:lnTo>
                  <a:pt x="230047" y="14439"/>
                </a:lnTo>
                <a:lnTo>
                  <a:pt x="229654" y="13246"/>
                </a:lnTo>
                <a:lnTo>
                  <a:pt x="229778" y="10198"/>
                </a:lnTo>
                <a:lnTo>
                  <a:pt x="235407" y="5054"/>
                </a:lnTo>
                <a:lnTo>
                  <a:pt x="246810" y="5054"/>
                </a:lnTo>
                <a:lnTo>
                  <a:pt x="246481" y="4559"/>
                </a:lnTo>
                <a:lnTo>
                  <a:pt x="244226" y="2349"/>
                </a:lnTo>
                <a:lnTo>
                  <a:pt x="242925" y="1511"/>
                </a:lnTo>
                <a:lnTo>
                  <a:pt x="239877" y="292"/>
                </a:lnTo>
                <a:lnTo>
                  <a:pt x="238239" y="0"/>
                </a:lnTo>
                <a:close/>
              </a:path>
              <a:path w="378460" h="55879">
                <a:moveTo>
                  <a:pt x="246810" y="5054"/>
                </a:moveTo>
                <a:lnTo>
                  <a:pt x="237502" y="5054"/>
                </a:lnTo>
                <a:lnTo>
                  <a:pt x="238442" y="5257"/>
                </a:lnTo>
                <a:lnTo>
                  <a:pt x="240131" y="6070"/>
                </a:lnTo>
                <a:lnTo>
                  <a:pt x="243408" y="12382"/>
                </a:lnTo>
                <a:lnTo>
                  <a:pt x="248907" y="12382"/>
                </a:lnTo>
                <a:lnTo>
                  <a:pt x="248807" y="10032"/>
                </a:lnTo>
                <a:lnTo>
                  <a:pt x="248602" y="8915"/>
                </a:lnTo>
                <a:lnTo>
                  <a:pt x="247357" y="5880"/>
                </a:lnTo>
                <a:lnTo>
                  <a:pt x="246810" y="5054"/>
                </a:lnTo>
                <a:close/>
              </a:path>
              <a:path w="378460" h="55879">
                <a:moveTo>
                  <a:pt x="259588" y="14528"/>
                </a:moveTo>
                <a:lnTo>
                  <a:pt x="254190" y="14528"/>
                </a:lnTo>
                <a:lnTo>
                  <a:pt x="254190" y="55854"/>
                </a:lnTo>
                <a:lnTo>
                  <a:pt x="259588" y="55854"/>
                </a:lnTo>
                <a:lnTo>
                  <a:pt x="259588" y="38963"/>
                </a:lnTo>
                <a:lnTo>
                  <a:pt x="279197" y="38963"/>
                </a:lnTo>
                <a:lnTo>
                  <a:pt x="280369" y="37807"/>
                </a:lnTo>
                <a:lnTo>
                  <a:pt x="267627" y="37807"/>
                </a:lnTo>
                <a:lnTo>
                  <a:pt x="266395" y="37553"/>
                </a:lnTo>
                <a:lnTo>
                  <a:pt x="259588" y="29590"/>
                </a:lnTo>
                <a:lnTo>
                  <a:pt x="259711" y="26225"/>
                </a:lnTo>
                <a:lnTo>
                  <a:pt x="267627" y="18656"/>
                </a:lnTo>
                <a:lnTo>
                  <a:pt x="280318" y="18656"/>
                </a:lnTo>
                <a:lnTo>
                  <a:pt x="279197" y="17551"/>
                </a:lnTo>
                <a:lnTo>
                  <a:pt x="259588" y="17551"/>
                </a:lnTo>
                <a:lnTo>
                  <a:pt x="259588" y="14528"/>
                </a:lnTo>
                <a:close/>
              </a:path>
              <a:path w="378460" h="55879">
                <a:moveTo>
                  <a:pt x="279197" y="38963"/>
                </a:moveTo>
                <a:lnTo>
                  <a:pt x="259588" y="38963"/>
                </a:lnTo>
                <a:lnTo>
                  <a:pt x="260794" y="40170"/>
                </a:lnTo>
                <a:lnTo>
                  <a:pt x="262242" y="41097"/>
                </a:lnTo>
                <a:lnTo>
                  <a:pt x="265620" y="42379"/>
                </a:lnTo>
                <a:lnTo>
                  <a:pt x="267462" y="42697"/>
                </a:lnTo>
                <a:lnTo>
                  <a:pt x="271424" y="42697"/>
                </a:lnTo>
                <a:lnTo>
                  <a:pt x="273278" y="42329"/>
                </a:lnTo>
                <a:lnTo>
                  <a:pt x="276771" y="40868"/>
                </a:lnTo>
                <a:lnTo>
                  <a:pt x="278295" y="39852"/>
                </a:lnTo>
                <a:lnTo>
                  <a:pt x="279197" y="38963"/>
                </a:lnTo>
                <a:close/>
              </a:path>
              <a:path w="378460" h="55879">
                <a:moveTo>
                  <a:pt x="280318" y="18656"/>
                </a:moveTo>
                <a:lnTo>
                  <a:pt x="270268" y="18656"/>
                </a:lnTo>
                <a:lnTo>
                  <a:pt x="271487" y="18897"/>
                </a:lnTo>
                <a:lnTo>
                  <a:pt x="273773" y="19888"/>
                </a:lnTo>
                <a:lnTo>
                  <a:pt x="278295" y="29590"/>
                </a:lnTo>
                <a:lnTo>
                  <a:pt x="278066" y="30848"/>
                </a:lnTo>
                <a:lnTo>
                  <a:pt x="270268" y="37807"/>
                </a:lnTo>
                <a:lnTo>
                  <a:pt x="280369" y="37807"/>
                </a:lnTo>
                <a:lnTo>
                  <a:pt x="280936" y="37249"/>
                </a:lnTo>
                <a:lnTo>
                  <a:pt x="281978" y="35725"/>
                </a:lnTo>
                <a:lnTo>
                  <a:pt x="283476" y="32232"/>
                </a:lnTo>
                <a:lnTo>
                  <a:pt x="283755" y="30848"/>
                </a:lnTo>
                <a:lnTo>
                  <a:pt x="283733" y="25603"/>
                </a:lnTo>
                <a:lnTo>
                  <a:pt x="283476" y="24320"/>
                </a:lnTo>
                <a:lnTo>
                  <a:pt x="281978" y="20802"/>
                </a:lnTo>
                <a:lnTo>
                  <a:pt x="280936" y="19265"/>
                </a:lnTo>
                <a:lnTo>
                  <a:pt x="280318" y="18656"/>
                </a:lnTo>
                <a:close/>
              </a:path>
              <a:path w="378460" h="55879">
                <a:moveTo>
                  <a:pt x="271424" y="13754"/>
                </a:moveTo>
                <a:lnTo>
                  <a:pt x="267462" y="13754"/>
                </a:lnTo>
                <a:lnTo>
                  <a:pt x="265633" y="14096"/>
                </a:lnTo>
                <a:lnTo>
                  <a:pt x="262293" y="15455"/>
                </a:lnTo>
                <a:lnTo>
                  <a:pt x="260832" y="16382"/>
                </a:lnTo>
                <a:lnTo>
                  <a:pt x="259588" y="17551"/>
                </a:lnTo>
                <a:lnTo>
                  <a:pt x="279197" y="17551"/>
                </a:lnTo>
                <a:lnTo>
                  <a:pt x="278295" y="16662"/>
                </a:lnTo>
                <a:lnTo>
                  <a:pt x="276771" y="15633"/>
                </a:lnTo>
                <a:lnTo>
                  <a:pt x="273278" y="14135"/>
                </a:lnTo>
                <a:lnTo>
                  <a:pt x="271424" y="13754"/>
                </a:lnTo>
                <a:close/>
              </a:path>
              <a:path w="378460" h="55879">
                <a:moveTo>
                  <a:pt x="303504" y="13754"/>
                </a:moveTo>
                <a:lnTo>
                  <a:pt x="299542" y="13754"/>
                </a:lnTo>
                <a:lnTo>
                  <a:pt x="297675" y="14135"/>
                </a:lnTo>
                <a:lnTo>
                  <a:pt x="287206" y="30784"/>
                </a:lnTo>
                <a:lnTo>
                  <a:pt x="287477" y="32194"/>
                </a:lnTo>
                <a:lnTo>
                  <a:pt x="299542" y="42697"/>
                </a:lnTo>
                <a:lnTo>
                  <a:pt x="303504" y="42697"/>
                </a:lnTo>
                <a:lnTo>
                  <a:pt x="305320" y="42379"/>
                </a:lnTo>
                <a:lnTo>
                  <a:pt x="308622" y="41097"/>
                </a:lnTo>
                <a:lnTo>
                  <a:pt x="310083" y="40170"/>
                </a:lnTo>
                <a:lnTo>
                  <a:pt x="311378" y="38963"/>
                </a:lnTo>
                <a:lnTo>
                  <a:pt x="316763" y="38963"/>
                </a:lnTo>
                <a:lnTo>
                  <a:pt x="316763" y="37807"/>
                </a:lnTo>
                <a:lnTo>
                  <a:pt x="300659" y="37807"/>
                </a:lnTo>
                <a:lnTo>
                  <a:pt x="299402" y="37541"/>
                </a:lnTo>
                <a:lnTo>
                  <a:pt x="292658" y="29552"/>
                </a:lnTo>
                <a:lnTo>
                  <a:pt x="292658" y="26911"/>
                </a:lnTo>
                <a:lnTo>
                  <a:pt x="300659" y="18656"/>
                </a:lnTo>
                <a:lnTo>
                  <a:pt x="316763" y="18656"/>
                </a:lnTo>
                <a:lnTo>
                  <a:pt x="316763" y="17551"/>
                </a:lnTo>
                <a:lnTo>
                  <a:pt x="311378" y="17551"/>
                </a:lnTo>
                <a:lnTo>
                  <a:pt x="310083" y="16382"/>
                </a:lnTo>
                <a:lnTo>
                  <a:pt x="308622" y="15455"/>
                </a:lnTo>
                <a:lnTo>
                  <a:pt x="305320" y="14096"/>
                </a:lnTo>
                <a:lnTo>
                  <a:pt x="303504" y="13754"/>
                </a:lnTo>
                <a:close/>
              </a:path>
              <a:path w="378460" h="55879">
                <a:moveTo>
                  <a:pt x="316763" y="38963"/>
                </a:moveTo>
                <a:lnTo>
                  <a:pt x="311378" y="38963"/>
                </a:lnTo>
                <a:lnTo>
                  <a:pt x="311378" y="41986"/>
                </a:lnTo>
                <a:lnTo>
                  <a:pt x="316763" y="41986"/>
                </a:lnTo>
                <a:lnTo>
                  <a:pt x="316763" y="38963"/>
                </a:lnTo>
                <a:close/>
              </a:path>
              <a:path w="378460" h="55879">
                <a:moveTo>
                  <a:pt x="316763" y="18656"/>
                </a:moveTo>
                <a:lnTo>
                  <a:pt x="303377" y="18656"/>
                </a:lnTo>
                <a:lnTo>
                  <a:pt x="304634" y="18910"/>
                </a:lnTo>
                <a:lnTo>
                  <a:pt x="306946" y="19938"/>
                </a:lnTo>
                <a:lnTo>
                  <a:pt x="311378" y="26911"/>
                </a:lnTo>
                <a:lnTo>
                  <a:pt x="311378" y="29552"/>
                </a:lnTo>
                <a:lnTo>
                  <a:pt x="303377" y="37807"/>
                </a:lnTo>
                <a:lnTo>
                  <a:pt x="316763" y="37807"/>
                </a:lnTo>
                <a:lnTo>
                  <a:pt x="316763" y="18656"/>
                </a:lnTo>
                <a:close/>
              </a:path>
              <a:path w="378460" h="55879">
                <a:moveTo>
                  <a:pt x="316763" y="14528"/>
                </a:moveTo>
                <a:lnTo>
                  <a:pt x="311378" y="14528"/>
                </a:lnTo>
                <a:lnTo>
                  <a:pt x="311378" y="17551"/>
                </a:lnTo>
                <a:lnTo>
                  <a:pt x="316763" y="17551"/>
                </a:lnTo>
                <a:lnTo>
                  <a:pt x="316763" y="14528"/>
                </a:lnTo>
                <a:close/>
              </a:path>
              <a:path w="378460" h="55879">
                <a:moveTo>
                  <a:pt x="338175" y="13754"/>
                </a:moveTo>
                <a:lnTo>
                  <a:pt x="334022" y="13754"/>
                </a:lnTo>
                <a:lnTo>
                  <a:pt x="332105" y="14122"/>
                </a:lnTo>
                <a:lnTo>
                  <a:pt x="321314" y="30733"/>
                </a:lnTo>
                <a:lnTo>
                  <a:pt x="321614" y="32194"/>
                </a:lnTo>
                <a:lnTo>
                  <a:pt x="334022" y="42697"/>
                </a:lnTo>
                <a:lnTo>
                  <a:pt x="338099" y="42697"/>
                </a:lnTo>
                <a:lnTo>
                  <a:pt x="340106" y="42303"/>
                </a:lnTo>
                <a:lnTo>
                  <a:pt x="344106" y="40728"/>
                </a:lnTo>
                <a:lnTo>
                  <a:pt x="345821" y="39509"/>
                </a:lnTo>
                <a:lnTo>
                  <a:pt x="347256" y="37858"/>
                </a:lnTo>
                <a:lnTo>
                  <a:pt x="334759" y="37807"/>
                </a:lnTo>
                <a:lnTo>
                  <a:pt x="333540" y="37541"/>
                </a:lnTo>
                <a:lnTo>
                  <a:pt x="326834" y="29514"/>
                </a:lnTo>
                <a:lnTo>
                  <a:pt x="326834" y="26949"/>
                </a:lnTo>
                <a:lnTo>
                  <a:pt x="334721" y="18656"/>
                </a:lnTo>
                <a:lnTo>
                  <a:pt x="347071" y="18656"/>
                </a:lnTo>
                <a:lnTo>
                  <a:pt x="345719" y="16941"/>
                </a:lnTo>
                <a:lnTo>
                  <a:pt x="344030" y="15722"/>
                </a:lnTo>
                <a:lnTo>
                  <a:pt x="340182" y="14147"/>
                </a:lnTo>
                <a:lnTo>
                  <a:pt x="338175" y="13754"/>
                </a:lnTo>
                <a:close/>
              </a:path>
              <a:path w="378460" h="55879">
                <a:moveTo>
                  <a:pt x="343293" y="34391"/>
                </a:moveTo>
                <a:lnTo>
                  <a:pt x="342417" y="35458"/>
                </a:lnTo>
                <a:lnTo>
                  <a:pt x="341337" y="36283"/>
                </a:lnTo>
                <a:lnTo>
                  <a:pt x="338810" y="37503"/>
                </a:lnTo>
                <a:lnTo>
                  <a:pt x="337477" y="37807"/>
                </a:lnTo>
                <a:lnTo>
                  <a:pt x="347198" y="37807"/>
                </a:lnTo>
                <a:lnTo>
                  <a:pt x="343293" y="34391"/>
                </a:lnTo>
                <a:close/>
              </a:path>
              <a:path w="378460" h="55879">
                <a:moveTo>
                  <a:pt x="347071" y="18656"/>
                </a:moveTo>
                <a:lnTo>
                  <a:pt x="337629" y="18656"/>
                </a:lnTo>
                <a:lnTo>
                  <a:pt x="338988" y="18961"/>
                </a:lnTo>
                <a:lnTo>
                  <a:pt x="341376" y="20205"/>
                </a:lnTo>
                <a:lnTo>
                  <a:pt x="342417" y="21031"/>
                </a:lnTo>
                <a:lnTo>
                  <a:pt x="343293" y="22059"/>
                </a:lnTo>
                <a:lnTo>
                  <a:pt x="347071" y="18656"/>
                </a:lnTo>
                <a:close/>
              </a:path>
              <a:path w="378460" h="55879">
                <a:moveTo>
                  <a:pt x="365658" y="13754"/>
                </a:moveTo>
                <a:lnTo>
                  <a:pt x="361505" y="13754"/>
                </a:lnTo>
                <a:lnTo>
                  <a:pt x="359562" y="14122"/>
                </a:lnTo>
                <a:lnTo>
                  <a:pt x="348946" y="30594"/>
                </a:lnTo>
                <a:lnTo>
                  <a:pt x="349288" y="32359"/>
                </a:lnTo>
                <a:lnTo>
                  <a:pt x="361823" y="42697"/>
                </a:lnTo>
                <a:lnTo>
                  <a:pt x="366623" y="42697"/>
                </a:lnTo>
                <a:lnTo>
                  <a:pt x="369125" y="42138"/>
                </a:lnTo>
                <a:lnTo>
                  <a:pt x="373811" y="39903"/>
                </a:lnTo>
                <a:lnTo>
                  <a:pt x="375666" y="38188"/>
                </a:lnTo>
                <a:lnTo>
                  <a:pt x="375889" y="37807"/>
                </a:lnTo>
                <a:lnTo>
                  <a:pt x="361670" y="37807"/>
                </a:lnTo>
                <a:lnTo>
                  <a:pt x="359664" y="37147"/>
                </a:lnTo>
                <a:lnTo>
                  <a:pt x="356247" y="34543"/>
                </a:lnTo>
                <a:lnTo>
                  <a:pt x="355155" y="32791"/>
                </a:lnTo>
                <a:lnTo>
                  <a:pt x="354685" y="30594"/>
                </a:lnTo>
                <a:lnTo>
                  <a:pt x="378079" y="30594"/>
                </a:lnTo>
                <a:lnTo>
                  <a:pt x="378206" y="29756"/>
                </a:lnTo>
                <a:lnTo>
                  <a:pt x="378206" y="25526"/>
                </a:lnTo>
                <a:lnTo>
                  <a:pt x="354799" y="25526"/>
                </a:lnTo>
                <a:lnTo>
                  <a:pt x="355307" y="23507"/>
                </a:lnTo>
                <a:lnTo>
                  <a:pt x="356349" y="21869"/>
                </a:lnTo>
                <a:lnTo>
                  <a:pt x="359511" y="19342"/>
                </a:lnTo>
                <a:lnTo>
                  <a:pt x="361403" y="18707"/>
                </a:lnTo>
                <a:lnTo>
                  <a:pt x="375002" y="18707"/>
                </a:lnTo>
                <a:lnTo>
                  <a:pt x="372732" y="16535"/>
                </a:lnTo>
                <a:lnTo>
                  <a:pt x="371170" y="15544"/>
                </a:lnTo>
                <a:lnTo>
                  <a:pt x="367576" y="14109"/>
                </a:lnTo>
                <a:lnTo>
                  <a:pt x="365658" y="13754"/>
                </a:lnTo>
                <a:close/>
              </a:path>
              <a:path w="378460" h="55879">
                <a:moveTo>
                  <a:pt x="372567" y="33185"/>
                </a:moveTo>
                <a:lnTo>
                  <a:pt x="371690" y="34607"/>
                </a:lnTo>
                <a:lnTo>
                  <a:pt x="370497" y="35737"/>
                </a:lnTo>
                <a:lnTo>
                  <a:pt x="367487" y="37388"/>
                </a:lnTo>
                <a:lnTo>
                  <a:pt x="365823" y="37807"/>
                </a:lnTo>
                <a:lnTo>
                  <a:pt x="375889" y="37807"/>
                </a:lnTo>
                <a:lnTo>
                  <a:pt x="376995" y="35928"/>
                </a:lnTo>
                <a:lnTo>
                  <a:pt x="372567" y="33185"/>
                </a:lnTo>
                <a:close/>
              </a:path>
              <a:path w="378460" h="55879">
                <a:moveTo>
                  <a:pt x="375002" y="18707"/>
                </a:moveTo>
                <a:lnTo>
                  <a:pt x="365798" y="18707"/>
                </a:lnTo>
                <a:lnTo>
                  <a:pt x="367703" y="19342"/>
                </a:lnTo>
                <a:lnTo>
                  <a:pt x="370941" y="21869"/>
                </a:lnTo>
                <a:lnTo>
                  <a:pt x="371995" y="23507"/>
                </a:lnTo>
                <a:lnTo>
                  <a:pt x="372516" y="25526"/>
                </a:lnTo>
                <a:lnTo>
                  <a:pt x="378206" y="25526"/>
                </a:lnTo>
                <a:lnTo>
                  <a:pt x="377913" y="24053"/>
                </a:lnTo>
                <a:lnTo>
                  <a:pt x="376415" y="20573"/>
                </a:lnTo>
                <a:lnTo>
                  <a:pt x="375373" y="19062"/>
                </a:lnTo>
                <a:lnTo>
                  <a:pt x="375002" y="187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3627272" y="1052690"/>
            <a:ext cx="1384935" cy="326390"/>
          </a:xfrm>
          <a:custGeom>
            <a:avLst/>
            <a:gdLst/>
            <a:ahLst/>
            <a:cxnLst/>
            <a:rect l="l" t="t" r="r" b="b"/>
            <a:pathLst>
              <a:path w="1384935" h="326390">
                <a:moveTo>
                  <a:pt x="1384782" y="238709"/>
                </a:moveTo>
                <a:lnTo>
                  <a:pt x="1112558" y="238709"/>
                </a:lnTo>
                <a:lnTo>
                  <a:pt x="1112558" y="272148"/>
                </a:lnTo>
                <a:lnTo>
                  <a:pt x="1384782" y="272148"/>
                </a:lnTo>
                <a:lnTo>
                  <a:pt x="1384782" y="238709"/>
                </a:lnTo>
                <a:close/>
              </a:path>
              <a:path w="1384935" h="326390">
                <a:moveTo>
                  <a:pt x="1248702" y="34836"/>
                </a:moveTo>
                <a:lnTo>
                  <a:pt x="1137589" y="194055"/>
                </a:lnTo>
                <a:lnTo>
                  <a:pt x="1181074" y="194055"/>
                </a:lnTo>
                <a:lnTo>
                  <a:pt x="1248702" y="97256"/>
                </a:lnTo>
                <a:lnTo>
                  <a:pt x="1292252" y="97256"/>
                </a:lnTo>
                <a:lnTo>
                  <a:pt x="1248702" y="34836"/>
                </a:lnTo>
                <a:close/>
              </a:path>
              <a:path w="1384935" h="326390">
                <a:moveTo>
                  <a:pt x="1292252" y="97256"/>
                </a:moveTo>
                <a:lnTo>
                  <a:pt x="1248702" y="97256"/>
                </a:lnTo>
                <a:lnTo>
                  <a:pt x="1316215" y="194055"/>
                </a:lnTo>
                <a:lnTo>
                  <a:pt x="1359789" y="194055"/>
                </a:lnTo>
                <a:lnTo>
                  <a:pt x="1292252" y="97256"/>
                </a:lnTo>
                <a:close/>
              </a:path>
              <a:path w="1384935" h="326390">
                <a:moveTo>
                  <a:pt x="1083690" y="22707"/>
                </a:moveTo>
                <a:lnTo>
                  <a:pt x="1046860" y="22707"/>
                </a:lnTo>
                <a:lnTo>
                  <a:pt x="1046860" y="207683"/>
                </a:lnTo>
                <a:lnTo>
                  <a:pt x="840041" y="207683"/>
                </a:lnTo>
                <a:lnTo>
                  <a:pt x="840041" y="241020"/>
                </a:lnTo>
                <a:lnTo>
                  <a:pt x="1046860" y="241020"/>
                </a:lnTo>
                <a:lnTo>
                  <a:pt x="1046860" y="316649"/>
                </a:lnTo>
                <a:lnTo>
                  <a:pt x="1083690" y="316649"/>
                </a:lnTo>
                <a:lnTo>
                  <a:pt x="1083690" y="22707"/>
                </a:lnTo>
                <a:close/>
              </a:path>
              <a:path w="1384935" h="326390">
                <a:moveTo>
                  <a:pt x="915530" y="77317"/>
                </a:moveTo>
                <a:lnTo>
                  <a:pt x="878776" y="77317"/>
                </a:lnTo>
                <a:lnTo>
                  <a:pt x="878776" y="207683"/>
                </a:lnTo>
                <a:lnTo>
                  <a:pt x="915530" y="207683"/>
                </a:lnTo>
                <a:lnTo>
                  <a:pt x="915530" y="77317"/>
                </a:lnTo>
                <a:close/>
              </a:path>
              <a:path w="1384935" h="326390">
                <a:moveTo>
                  <a:pt x="995413" y="77317"/>
                </a:moveTo>
                <a:lnTo>
                  <a:pt x="958697" y="77317"/>
                </a:lnTo>
                <a:lnTo>
                  <a:pt x="958697" y="207683"/>
                </a:lnTo>
                <a:lnTo>
                  <a:pt x="995413" y="207683"/>
                </a:lnTo>
                <a:lnTo>
                  <a:pt x="995413" y="77317"/>
                </a:lnTo>
                <a:close/>
              </a:path>
              <a:path w="1384935" h="326390">
                <a:moveTo>
                  <a:pt x="1029842" y="43865"/>
                </a:moveTo>
                <a:lnTo>
                  <a:pt x="843826" y="43865"/>
                </a:lnTo>
                <a:lnTo>
                  <a:pt x="843826" y="77317"/>
                </a:lnTo>
                <a:lnTo>
                  <a:pt x="1029842" y="77317"/>
                </a:lnTo>
                <a:lnTo>
                  <a:pt x="1029842" y="43865"/>
                </a:lnTo>
                <a:close/>
              </a:path>
              <a:path w="1384935" h="326390">
                <a:moveTo>
                  <a:pt x="827493" y="238709"/>
                </a:moveTo>
                <a:lnTo>
                  <a:pt x="555345" y="238709"/>
                </a:lnTo>
                <a:lnTo>
                  <a:pt x="555345" y="272135"/>
                </a:lnTo>
                <a:lnTo>
                  <a:pt x="827493" y="272135"/>
                </a:lnTo>
                <a:lnTo>
                  <a:pt x="827493" y="238709"/>
                </a:lnTo>
                <a:close/>
              </a:path>
              <a:path w="1384935" h="326390">
                <a:moveTo>
                  <a:pt x="691438" y="34417"/>
                </a:moveTo>
                <a:lnTo>
                  <a:pt x="658240" y="40826"/>
                </a:lnTo>
                <a:lnTo>
                  <a:pt x="631120" y="58288"/>
                </a:lnTo>
                <a:lnTo>
                  <a:pt x="612828" y="84153"/>
                </a:lnTo>
                <a:lnTo>
                  <a:pt x="606120" y="115773"/>
                </a:lnTo>
                <a:lnTo>
                  <a:pt x="611199" y="143445"/>
                </a:lnTo>
                <a:lnTo>
                  <a:pt x="625246" y="167063"/>
                </a:lnTo>
                <a:lnTo>
                  <a:pt x="646427" y="184888"/>
                </a:lnTo>
                <a:lnTo>
                  <a:pt x="673011" y="195249"/>
                </a:lnTo>
                <a:lnTo>
                  <a:pt x="673011" y="238709"/>
                </a:lnTo>
                <a:lnTo>
                  <a:pt x="709790" y="238709"/>
                </a:lnTo>
                <a:lnTo>
                  <a:pt x="709855" y="195249"/>
                </a:lnTo>
                <a:lnTo>
                  <a:pt x="736397" y="184888"/>
                </a:lnTo>
                <a:lnTo>
                  <a:pt x="757595" y="167046"/>
                </a:lnTo>
                <a:lnTo>
                  <a:pt x="759214" y="164325"/>
                </a:lnTo>
                <a:lnTo>
                  <a:pt x="691438" y="164325"/>
                </a:lnTo>
                <a:lnTo>
                  <a:pt x="672602" y="160512"/>
                </a:lnTo>
                <a:lnTo>
                  <a:pt x="657204" y="150112"/>
                </a:lnTo>
                <a:lnTo>
                  <a:pt x="646813" y="134680"/>
                </a:lnTo>
                <a:lnTo>
                  <a:pt x="643001" y="115773"/>
                </a:lnTo>
                <a:lnTo>
                  <a:pt x="646813" y="96920"/>
                </a:lnTo>
                <a:lnTo>
                  <a:pt x="657204" y="81510"/>
                </a:lnTo>
                <a:lnTo>
                  <a:pt x="672602" y="71112"/>
                </a:lnTo>
                <a:lnTo>
                  <a:pt x="691438" y="67297"/>
                </a:lnTo>
                <a:lnTo>
                  <a:pt x="758078" y="67297"/>
                </a:lnTo>
                <a:lnTo>
                  <a:pt x="751705" y="58288"/>
                </a:lnTo>
                <a:lnTo>
                  <a:pt x="724593" y="40826"/>
                </a:lnTo>
                <a:lnTo>
                  <a:pt x="691438" y="34417"/>
                </a:lnTo>
                <a:close/>
              </a:path>
              <a:path w="1384935" h="326390">
                <a:moveTo>
                  <a:pt x="758078" y="67297"/>
                </a:moveTo>
                <a:lnTo>
                  <a:pt x="691438" y="67297"/>
                </a:lnTo>
                <a:lnTo>
                  <a:pt x="710299" y="71112"/>
                </a:lnTo>
                <a:lnTo>
                  <a:pt x="725727" y="81510"/>
                </a:lnTo>
                <a:lnTo>
                  <a:pt x="736142" y="96920"/>
                </a:lnTo>
                <a:lnTo>
                  <a:pt x="739965" y="115773"/>
                </a:lnTo>
                <a:lnTo>
                  <a:pt x="736142" y="134680"/>
                </a:lnTo>
                <a:lnTo>
                  <a:pt x="725727" y="150112"/>
                </a:lnTo>
                <a:lnTo>
                  <a:pt x="710299" y="160512"/>
                </a:lnTo>
                <a:lnTo>
                  <a:pt x="691438" y="164325"/>
                </a:lnTo>
                <a:lnTo>
                  <a:pt x="759214" y="164325"/>
                </a:lnTo>
                <a:lnTo>
                  <a:pt x="771637" y="143436"/>
                </a:lnTo>
                <a:lnTo>
                  <a:pt x="776719" y="115773"/>
                </a:lnTo>
                <a:lnTo>
                  <a:pt x="770003" y="84153"/>
                </a:lnTo>
                <a:lnTo>
                  <a:pt x="758078" y="67297"/>
                </a:lnTo>
                <a:close/>
              </a:path>
              <a:path w="1384935" h="326390">
                <a:moveTo>
                  <a:pt x="532104" y="205447"/>
                </a:moveTo>
                <a:lnTo>
                  <a:pt x="339915" y="205447"/>
                </a:lnTo>
                <a:lnTo>
                  <a:pt x="339915" y="326339"/>
                </a:lnTo>
                <a:lnTo>
                  <a:pt x="532104" y="326339"/>
                </a:lnTo>
                <a:lnTo>
                  <a:pt x="532104" y="292887"/>
                </a:lnTo>
                <a:lnTo>
                  <a:pt x="376694" y="292887"/>
                </a:lnTo>
                <a:lnTo>
                  <a:pt x="376694" y="238899"/>
                </a:lnTo>
                <a:lnTo>
                  <a:pt x="532104" y="238899"/>
                </a:lnTo>
                <a:lnTo>
                  <a:pt x="532104" y="205447"/>
                </a:lnTo>
                <a:close/>
              </a:path>
              <a:path w="1384935" h="326390">
                <a:moveTo>
                  <a:pt x="532104" y="238899"/>
                </a:moveTo>
                <a:lnTo>
                  <a:pt x="495300" y="238899"/>
                </a:lnTo>
                <a:lnTo>
                  <a:pt x="495300" y="292887"/>
                </a:lnTo>
                <a:lnTo>
                  <a:pt x="532104" y="292887"/>
                </a:lnTo>
                <a:lnTo>
                  <a:pt x="532104" y="238899"/>
                </a:lnTo>
                <a:close/>
              </a:path>
              <a:path w="1384935" h="326390">
                <a:moveTo>
                  <a:pt x="439432" y="36741"/>
                </a:moveTo>
                <a:lnTo>
                  <a:pt x="301129" y="36741"/>
                </a:lnTo>
                <a:lnTo>
                  <a:pt x="301129" y="70167"/>
                </a:lnTo>
                <a:lnTo>
                  <a:pt x="402615" y="70167"/>
                </a:lnTo>
                <a:lnTo>
                  <a:pt x="402615" y="103974"/>
                </a:lnTo>
                <a:lnTo>
                  <a:pt x="299262" y="103974"/>
                </a:lnTo>
                <a:lnTo>
                  <a:pt x="299262" y="137414"/>
                </a:lnTo>
                <a:lnTo>
                  <a:pt x="402615" y="137414"/>
                </a:lnTo>
                <a:lnTo>
                  <a:pt x="402615" y="183502"/>
                </a:lnTo>
                <a:lnTo>
                  <a:pt x="439432" y="183502"/>
                </a:lnTo>
                <a:lnTo>
                  <a:pt x="439432" y="123012"/>
                </a:lnTo>
                <a:lnTo>
                  <a:pt x="532104" y="123012"/>
                </a:lnTo>
                <a:lnTo>
                  <a:pt x="532104" y="89573"/>
                </a:lnTo>
                <a:lnTo>
                  <a:pt x="439432" y="89573"/>
                </a:lnTo>
                <a:lnTo>
                  <a:pt x="439432" y="36741"/>
                </a:lnTo>
                <a:close/>
              </a:path>
              <a:path w="1384935" h="326390">
                <a:moveTo>
                  <a:pt x="532104" y="123012"/>
                </a:moveTo>
                <a:lnTo>
                  <a:pt x="495300" y="123012"/>
                </a:lnTo>
                <a:lnTo>
                  <a:pt x="495300" y="183502"/>
                </a:lnTo>
                <a:lnTo>
                  <a:pt x="532104" y="183502"/>
                </a:lnTo>
                <a:lnTo>
                  <a:pt x="532104" y="123012"/>
                </a:lnTo>
                <a:close/>
              </a:path>
              <a:path w="1384935" h="326390">
                <a:moveTo>
                  <a:pt x="532104" y="22694"/>
                </a:moveTo>
                <a:lnTo>
                  <a:pt x="495300" y="22694"/>
                </a:lnTo>
                <a:lnTo>
                  <a:pt x="495300" y="89573"/>
                </a:lnTo>
                <a:lnTo>
                  <a:pt x="532104" y="89573"/>
                </a:lnTo>
                <a:lnTo>
                  <a:pt x="532104" y="22694"/>
                </a:lnTo>
                <a:close/>
              </a:path>
              <a:path w="1384935" h="326390">
                <a:moveTo>
                  <a:pt x="84785" y="242722"/>
                </a:moveTo>
                <a:lnTo>
                  <a:pt x="48005" y="242722"/>
                </a:lnTo>
                <a:lnTo>
                  <a:pt x="48005" y="326339"/>
                </a:lnTo>
                <a:lnTo>
                  <a:pt x="240156" y="326339"/>
                </a:lnTo>
                <a:lnTo>
                  <a:pt x="240156" y="292887"/>
                </a:lnTo>
                <a:lnTo>
                  <a:pt x="84785" y="292887"/>
                </a:lnTo>
                <a:lnTo>
                  <a:pt x="84785" y="242722"/>
                </a:lnTo>
                <a:close/>
              </a:path>
              <a:path w="1384935" h="326390">
                <a:moveTo>
                  <a:pt x="234289" y="22707"/>
                </a:moveTo>
                <a:lnTo>
                  <a:pt x="197446" y="22707"/>
                </a:lnTo>
                <a:lnTo>
                  <a:pt x="197446" y="254977"/>
                </a:lnTo>
                <a:lnTo>
                  <a:pt x="234289" y="254977"/>
                </a:lnTo>
                <a:lnTo>
                  <a:pt x="234289" y="148386"/>
                </a:lnTo>
                <a:lnTo>
                  <a:pt x="280631" y="148386"/>
                </a:lnTo>
                <a:lnTo>
                  <a:pt x="280631" y="114934"/>
                </a:lnTo>
                <a:lnTo>
                  <a:pt x="234289" y="114934"/>
                </a:lnTo>
                <a:lnTo>
                  <a:pt x="234289" y="22707"/>
                </a:lnTo>
                <a:close/>
              </a:path>
              <a:path w="1384935" h="326390">
                <a:moveTo>
                  <a:pt x="87401" y="100126"/>
                </a:moveTo>
                <a:lnTo>
                  <a:pt x="61915" y="104834"/>
                </a:lnTo>
                <a:lnTo>
                  <a:pt x="41087" y="117659"/>
                </a:lnTo>
                <a:lnTo>
                  <a:pt x="27036" y="136656"/>
                </a:lnTo>
                <a:lnTo>
                  <a:pt x="21882" y="159880"/>
                </a:lnTo>
                <a:lnTo>
                  <a:pt x="27036" y="183130"/>
                </a:lnTo>
                <a:lnTo>
                  <a:pt x="41087" y="202110"/>
                </a:lnTo>
                <a:lnTo>
                  <a:pt x="61915" y="214905"/>
                </a:lnTo>
                <a:lnTo>
                  <a:pt x="87401" y="219595"/>
                </a:lnTo>
                <a:lnTo>
                  <a:pt x="112971" y="214905"/>
                </a:lnTo>
                <a:lnTo>
                  <a:pt x="133850" y="202110"/>
                </a:lnTo>
                <a:lnTo>
                  <a:pt x="143853" y="188620"/>
                </a:lnTo>
                <a:lnTo>
                  <a:pt x="87401" y="188620"/>
                </a:lnTo>
                <a:lnTo>
                  <a:pt x="76223" y="186362"/>
                </a:lnTo>
                <a:lnTo>
                  <a:pt x="67059" y="180203"/>
                </a:lnTo>
                <a:lnTo>
                  <a:pt x="60862" y="171068"/>
                </a:lnTo>
                <a:lnTo>
                  <a:pt x="58585" y="159880"/>
                </a:lnTo>
                <a:lnTo>
                  <a:pt x="60862" y="148749"/>
                </a:lnTo>
                <a:lnTo>
                  <a:pt x="67059" y="139639"/>
                </a:lnTo>
                <a:lnTo>
                  <a:pt x="76223" y="133487"/>
                </a:lnTo>
                <a:lnTo>
                  <a:pt x="87401" y="131229"/>
                </a:lnTo>
                <a:lnTo>
                  <a:pt x="143903" y="131229"/>
                </a:lnTo>
                <a:lnTo>
                  <a:pt x="133850" y="117659"/>
                </a:lnTo>
                <a:lnTo>
                  <a:pt x="112971" y="104834"/>
                </a:lnTo>
                <a:lnTo>
                  <a:pt x="87401" y="100126"/>
                </a:lnTo>
                <a:close/>
              </a:path>
              <a:path w="1384935" h="326390">
                <a:moveTo>
                  <a:pt x="143903" y="131229"/>
                </a:moveTo>
                <a:lnTo>
                  <a:pt x="87401" y="131229"/>
                </a:lnTo>
                <a:lnTo>
                  <a:pt x="98677" y="133487"/>
                </a:lnTo>
                <a:lnTo>
                  <a:pt x="107857" y="139639"/>
                </a:lnTo>
                <a:lnTo>
                  <a:pt x="114033" y="148749"/>
                </a:lnTo>
                <a:lnTo>
                  <a:pt x="116293" y="159880"/>
                </a:lnTo>
                <a:lnTo>
                  <a:pt x="114033" y="171068"/>
                </a:lnTo>
                <a:lnTo>
                  <a:pt x="107857" y="180203"/>
                </a:lnTo>
                <a:lnTo>
                  <a:pt x="98677" y="186362"/>
                </a:lnTo>
                <a:lnTo>
                  <a:pt x="87401" y="188620"/>
                </a:lnTo>
                <a:lnTo>
                  <a:pt x="143853" y="188620"/>
                </a:lnTo>
                <a:lnTo>
                  <a:pt x="147925" y="183130"/>
                </a:lnTo>
                <a:lnTo>
                  <a:pt x="153085" y="159880"/>
                </a:lnTo>
                <a:lnTo>
                  <a:pt x="147925" y="136656"/>
                </a:lnTo>
                <a:lnTo>
                  <a:pt x="143903" y="131229"/>
                </a:lnTo>
                <a:close/>
              </a:path>
              <a:path w="1384935" h="326390">
                <a:moveTo>
                  <a:pt x="174853" y="55702"/>
                </a:moveTo>
                <a:lnTo>
                  <a:pt x="0" y="55702"/>
                </a:lnTo>
                <a:lnTo>
                  <a:pt x="0" y="89153"/>
                </a:lnTo>
                <a:lnTo>
                  <a:pt x="174853" y="89153"/>
                </a:lnTo>
                <a:lnTo>
                  <a:pt x="174853" y="55702"/>
                </a:lnTo>
                <a:close/>
              </a:path>
              <a:path w="1384935" h="326390">
                <a:moveTo>
                  <a:pt x="87401" y="0"/>
                </a:moveTo>
                <a:lnTo>
                  <a:pt x="78257" y="1719"/>
                </a:lnTo>
                <a:lnTo>
                  <a:pt x="70770" y="6415"/>
                </a:lnTo>
                <a:lnTo>
                  <a:pt x="65712" y="13389"/>
                </a:lnTo>
                <a:lnTo>
                  <a:pt x="63855" y="21945"/>
                </a:lnTo>
                <a:lnTo>
                  <a:pt x="65712" y="30449"/>
                </a:lnTo>
                <a:lnTo>
                  <a:pt x="70770" y="37420"/>
                </a:lnTo>
                <a:lnTo>
                  <a:pt x="78257" y="42133"/>
                </a:lnTo>
                <a:lnTo>
                  <a:pt x="87401" y="43865"/>
                </a:lnTo>
                <a:lnTo>
                  <a:pt x="96599" y="42133"/>
                </a:lnTo>
                <a:lnTo>
                  <a:pt x="104093" y="37420"/>
                </a:lnTo>
                <a:lnTo>
                  <a:pt x="109138" y="30449"/>
                </a:lnTo>
                <a:lnTo>
                  <a:pt x="110985" y="21945"/>
                </a:lnTo>
                <a:lnTo>
                  <a:pt x="109138" y="13389"/>
                </a:lnTo>
                <a:lnTo>
                  <a:pt x="104093" y="6415"/>
                </a:lnTo>
                <a:lnTo>
                  <a:pt x="96599" y="1719"/>
                </a:lnTo>
                <a:lnTo>
                  <a:pt x="874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5087453" y="1091656"/>
            <a:ext cx="840740" cy="238760"/>
          </a:xfrm>
          <a:custGeom>
            <a:avLst/>
            <a:gdLst/>
            <a:ahLst/>
            <a:cxnLst/>
            <a:rect l="l" t="t" r="r" b="b"/>
            <a:pathLst>
              <a:path w="840739" h="238759">
                <a:moveTo>
                  <a:pt x="738428" y="0"/>
                </a:moveTo>
                <a:lnTo>
                  <a:pt x="697393" y="8927"/>
                </a:lnTo>
                <a:lnTo>
                  <a:pt x="664965" y="33759"/>
                </a:lnTo>
                <a:lnTo>
                  <a:pt x="643663" y="71569"/>
                </a:lnTo>
                <a:lnTo>
                  <a:pt x="636003" y="119430"/>
                </a:lnTo>
                <a:lnTo>
                  <a:pt x="643611" y="166996"/>
                </a:lnTo>
                <a:lnTo>
                  <a:pt x="664773" y="204577"/>
                </a:lnTo>
                <a:lnTo>
                  <a:pt x="696991" y="229262"/>
                </a:lnTo>
                <a:lnTo>
                  <a:pt x="737768" y="238137"/>
                </a:lnTo>
                <a:lnTo>
                  <a:pt x="778809" y="229212"/>
                </a:lnTo>
                <a:lnTo>
                  <a:pt x="811236" y="204387"/>
                </a:lnTo>
                <a:lnTo>
                  <a:pt x="811812" y="203365"/>
                </a:lnTo>
                <a:lnTo>
                  <a:pt x="738428" y="203365"/>
                </a:lnTo>
                <a:lnTo>
                  <a:pt x="713749" y="197036"/>
                </a:lnTo>
                <a:lnTo>
                  <a:pt x="694248" y="179438"/>
                </a:lnTo>
                <a:lnTo>
                  <a:pt x="681439" y="152648"/>
                </a:lnTo>
                <a:lnTo>
                  <a:pt x="676833" y="118745"/>
                </a:lnTo>
                <a:lnTo>
                  <a:pt x="681309" y="84755"/>
                </a:lnTo>
                <a:lnTo>
                  <a:pt x="693847" y="58194"/>
                </a:lnTo>
                <a:lnTo>
                  <a:pt x="713111" y="40906"/>
                </a:lnTo>
                <a:lnTo>
                  <a:pt x="737768" y="34734"/>
                </a:lnTo>
                <a:lnTo>
                  <a:pt x="812076" y="34734"/>
                </a:lnTo>
                <a:lnTo>
                  <a:pt x="811423" y="33574"/>
                </a:lnTo>
                <a:lnTo>
                  <a:pt x="779205" y="8879"/>
                </a:lnTo>
                <a:lnTo>
                  <a:pt x="738428" y="0"/>
                </a:lnTo>
                <a:close/>
              </a:path>
              <a:path w="840739" h="238759">
                <a:moveTo>
                  <a:pt x="812076" y="34734"/>
                </a:moveTo>
                <a:lnTo>
                  <a:pt x="737768" y="34734"/>
                </a:lnTo>
                <a:lnTo>
                  <a:pt x="762438" y="41065"/>
                </a:lnTo>
                <a:lnTo>
                  <a:pt x="781931" y="58675"/>
                </a:lnTo>
                <a:lnTo>
                  <a:pt x="794734" y="85489"/>
                </a:lnTo>
                <a:lnTo>
                  <a:pt x="799337" y="119430"/>
                </a:lnTo>
                <a:lnTo>
                  <a:pt x="794862" y="153392"/>
                </a:lnTo>
                <a:lnTo>
                  <a:pt x="782327" y="179928"/>
                </a:lnTo>
                <a:lnTo>
                  <a:pt x="763070" y="197199"/>
                </a:lnTo>
                <a:lnTo>
                  <a:pt x="738428" y="203365"/>
                </a:lnTo>
                <a:lnTo>
                  <a:pt x="811812" y="203365"/>
                </a:lnTo>
                <a:lnTo>
                  <a:pt x="832535" y="166589"/>
                </a:lnTo>
                <a:lnTo>
                  <a:pt x="840193" y="118745"/>
                </a:lnTo>
                <a:lnTo>
                  <a:pt x="832585" y="71167"/>
                </a:lnTo>
                <a:lnTo>
                  <a:pt x="812076" y="34734"/>
                </a:lnTo>
                <a:close/>
              </a:path>
              <a:path w="840739" h="238759">
                <a:moveTo>
                  <a:pt x="590967" y="35115"/>
                </a:moveTo>
                <a:lnTo>
                  <a:pt x="520877" y="35115"/>
                </a:lnTo>
                <a:lnTo>
                  <a:pt x="536916" y="37796"/>
                </a:lnTo>
                <a:lnTo>
                  <a:pt x="549319" y="45364"/>
                </a:lnTo>
                <a:lnTo>
                  <a:pt x="557321" y="57103"/>
                </a:lnTo>
                <a:lnTo>
                  <a:pt x="560158" y="72301"/>
                </a:lnTo>
                <a:lnTo>
                  <a:pt x="557994" y="86791"/>
                </a:lnTo>
                <a:lnTo>
                  <a:pt x="550664" y="101009"/>
                </a:lnTo>
                <a:lnTo>
                  <a:pt x="536911" y="116742"/>
                </a:lnTo>
                <a:lnTo>
                  <a:pt x="515480" y="135775"/>
                </a:lnTo>
                <a:lnTo>
                  <a:pt x="434352" y="203504"/>
                </a:lnTo>
                <a:lnTo>
                  <a:pt x="434352" y="234175"/>
                </a:lnTo>
                <a:lnTo>
                  <a:pt x="603338" y="234175"/>
                </a:lnTo>
                <a:lnTo>
                  <a:pt x="603338" y="200367"/>
                </a:lnTo>
                <a:lnTo>
                  <a:pt x="488911" y="200367"/>
                </a:lnTo>
                <a:lnTo>
                  <a:pt x="539851" y="158775"/>
                </a:lnTo>
                <a:lnTo>
                  <a:pt x="566938" y="135907"/>
                </a:lnTo>
                <a:lnTo>
                  <a:pt x="586001" y="115285"/>
                </a:lnTo>
                <a:lnTo>
                  <a:pt x="597271" y="94047"/>
                </a:lnTo>
                <a:lnTo>
                  <a:pt x="600976" y="69329"/>
                </a:lnTo>
                <a:lnTo>
                  <a:pt x="595418" y="41267"/>
                </a:lnTo>
                <a:lnTo>
                  <a:pt x="590967" y="35115"/>
                </a:lnTo>
                <a:close/>
              </a:path>
              <a:path w="840739" h="238759">
                <a:moveTo>
                  <a:pt x="523913" y="660"/>
                </a:moveTo>
                <a:lnTo>
                  <a:pt x="495671" y="3958"/>
                </a:lnTo>
                <a:lnTo>
                  <a:pt x="473198" y="13415"/>
                </a:lnTo>
                <a:lnTo>
                  <a:pt x="454636" y="28376"/>
                </a:lnTo>
                <a:lnTo>
                  <a:pt x="438124" y="48183"/>
                </a:lnTo>
                <a:lnTo>
                  <a:pt x="465937" y="69519"/>
                </a:lnTo>
                <a:lnTo>
                  <a:pt x="478415" y="55164"/>
                </a:lnTo>
                <a:lnTo>
                  <a:pt x="491140" y="44335"/>
                </a:lnTo>
                <a:lnTo>
                  <a:pt x="504999" y="37497"/>
                </a:lnTo>
                <a:lnTo>
                  <a:pt x="520877" y="35115"/>
                </a:lnTo>
                <a:lnTo>
                  <a:pt x="590967" y="35115"/>
                </a:lnTo>
                <a:lnTo>
                  <a:pt x="579732" y="19588"/>
                </a:lnTo>
                <a:lnTo>
                  <a:pt x="555403" y="5612"/>
                </a:lnTo>
                <a:lnTo>
                  <a:pt x="523913" y="660"/>
                </a:lnTo>
                <a:close/>
              </a:path>
              <a:path w="840739" h="238759">
                <a:moveTo>
                  <a:pt x="304050" y="0"/>
                </a:moveTo>
                <a:lnTo>
                  <a:pt x="263002" y="8927"/>
                </a:lnTo>
                <a:lnTo>
                  <a:pt x="230571" y="33759"/>
                </a:lnTo>
                <a:lnTo>
                  <a:pt x="209270" y="71569"/>
                </a:lnTo>
                <a:lnTo>
                  <a:pt x="201612" y="119430"/>
                </a:lnTo>
                <a:lnTo>
                  <a:pt x="209223" y="166996"/>
                </a:lnTo>
                <a:lnTo>
                  <a:pt x="230389" y="204577"/>
                </a:lnTo>
                <a:lnTo>
                  <a:pt x="262611" y="229262"/>
                </a:lnTo>
                <a:lnTo>
                  <a:pt x="303390" y="238137"/>
                </a:lnTo>
                <a:lnTo>
                  <a:pt x="344434" y="229212"/>
                </a:lnTo>
                <a:lnTo>
                  <a:pt x="376856" y="204387"/>
                </a:lnTo>
                <a:lnTo>
                  <a:pt x="377432" y="203365"/>
                </a:lnTo>
                <a:lnTo>
                  <a:pt x="304050" y="203365"/>
                </a:lnTo>
                <a:lnTo>
                  <a:pt x="279369" y="197036"/>
                </a:lnTo>
                <a:lnTo>
                  <a:pt x="259864" y="179438"/>
                </a:lnTo>
                <a:lnTo>
                  <a:pt x="247050" y="152648"/>
                </a:lnTo>
                <a:lnTo>
                  <a:pt x="242442" y="118745"/>
                </a:lnTo>
                <a:lnTo>
                  <a:pt x="246920" y="84755"/>
                </a:lnTo>
                <a:lnTo>
                  <a:pt x="259462" y="58194"/>
                </a:lnTo>
                <a:lnTo>
                  <a:pt x="278731" y="40906"/>
                </a:lnTo>
                <a:lnTo>
                  <a:pt x="303390" y="34734"/>
                </a:lnTo>
                <a:lnTo>
                  <a:pt x="377687" y="34734"/>
                </a:lnTo>
                <a:lnTo>
                  <a:pt x="377034" y="33574"/>
                </a:lnTo>
                <a:lnTo>
                  <a:pt x="344820" y="8879"/>
                </a:lnTo>
                <a:lnTo>
                  <a:pt x="304050" y="0"/>
                </a:lnTo>
                <a:close/>
              </a:path>
              <a:path w="840739" h="238759">
                <a:moveTo>
                  <a:pt x="377687" y="34734"/>
                </a:moveTo>
                <a:lnTo>
                  <a:pt x="303390" y="34734"/>
                </a:lnTo>
                <a:lnTo>
                  <a:pt x="328053" y="41065"/>
                </a:lnTo>
                <a:lnTo>
                  <a:pt x="347541" y="58675"/>
                </a:lnTo>
                <a:lnTo>
                  <a:pt x="360343" y="85489"/>
                </a:lnTo>
                <a:lnTo>
                  <a:pt x="364947" y="119430"/>
                </a:lnTo>
                <a:lnTo>
                  <a:pt x="360473" y="153392"/>
                </a:lnTo>
                <a:lnTo>
                  <a:pt x="347943" y="179928"/>
                </a:lnTo>
                <a:lnTo>
                  <a:pt x="328690" y="197199"/>
                </a:lnTo>
                <a:lnTo>
                  <a:pt x="304050" y="203365"/>
                </a:lnTo>
                <a:lnTo>
                  <a:pt x="377432" y="203365"/>
                </a:lnTo>
                <a:lnTo>
                  <a:pt x="398148" y="166589"/>
                </a:lnTo>
                <a:lnTo>
                  <a:pt x="405803" y="118745"/>
                </a:lnTo>
                <a:lnTo>
                  <a:pt x="398194" y="71167"/>
                </a:lnTo>
                <a:lnTo>
                  <a:pt x="377687" y="34734"/>
                </a:lnTo>
                <a:close/>
              </a:path>
              <a:path w="840739" h="238759">
                <a:moveTo>
                  <a:pt x="156591" y="35115"/>
                </a:moveTo>
                <a:lnTo>
                  <a:pt x="86499" y="35115"/>
                </a:lnTo>
                <a:lnTo>
                  <a:pt x="102543" y="37796"/>
                </a:lnTo>
                <a:lnTo>
                  <a:pt x="114946" y="45364"/>
                </a:lnTo>
                <a:lnTo>
                  <a:pt x="122945" y="57103"/>
                </a:lnTo>
                <a:lnTo>
                  <a:pt x="125780" y="72301"/>
                </a:lnTo>
                <a:lnTo>
                  <a:pt x="123614" y="86791"/>
                </a:lnTo>
                <a:lnTo>
                  <a:pt x="116281" y="101009"/>
                </a:lnTo>
                <a:lnTo>
                  <a:pt x="102527" y="116742"/>
                </a:lnTo>
                <a:lnTo>
                  <a:pt x="81102" y="135775"/>
                </a:lnTo>
                <a:lnTo>
                  <a:pt x="0" y="203504"/>
                </a:lnTo>
                <a:lnTo>
                  <a:pt x="0" y="234175"/>
                </a:lnTo>
                <a:lnTo>
                  <a:pt x="168948" y="234175"/>
                </a:lnTo>
                <a:lnTo>
                  <a:pt x="168948" y="200367"/>
                </a:lnTo>
                <a:lnTo>
                  <a:pt x="54533" y="200367"/>
                </a:lnTo>
                <a:lnTo>
                  <a:pt x="105448" y="158775"/>
                </a:lnTo>
                <a:lnTo>
                  <a:pt x="132544" y="135907"/>
                </a:lnTo>
                <a:lnTo>
                  <a:pt x="151615" y="115285"/>
                </a:lnTo>
                <a:lnTo>
                  <a:pt x="162890" y="94047"/>
                </a:lnTo>
                <a:lnTo>
                  <a:pt x="166598" y="69329"/>
                </a:lnTo>
                <a:lnTo>
                  <a:pt x="161042" y="41267"/>
                </a:lnTo>
                <a:lnTo>
                  <a:pt x="156591" y="35115"/>
                </a:lnTo>
                <a:close/>
              </a:path>
              <a:path w="840739" h="238759">
                <a:moveTo>
                  <a:pt x="89534" y="660"/>
                </a:moveTo>
                <a:lnTo>
                  <a:pt x="61293" y="3958"/>
                </a:lnTo>
                <a:lnTo>
                  <a:pt x="38822" y="13415"/>
                </a:lnTo>
                <a:lnTo>
                  <a:pt x="20263" y="28376"/>
                </a:lnTo>
                <a:lnTo>
                  <a:pt x="3759" y="48183"/>
                </a:lnTo>
                <a:lnTo>
                  <a:pt x="31559" y="69519"/>
                </a:lnTo>
                <a:lnTo>
                  <a:pt x="44030" y="55164"/>
                </a:lnTo>
                <a:lnTo>
                  <a:pt x="56753" y="44335"/>
                </a:lnTo>
                <a:lnTo>
                  <a:pt x="70614" y="37497"/>
                </a:lnTo>
                <a:lnTo>
                  <a:pt x="86499" y="35115"/>
                </a:lnTo>
                <a:lnTo>
                  <a:pt x="156591" y="35115"/>
                </a:lnTo>
                <a:lnTo>
                  <a:pt x="145359" y="19588"/>
                </a:lnTo>
                <a:lnTo>
                  <a:pt x="121030" y="5612"/>
                </a:lnTo>
                <a:lnTo>
                  <a:pt x="89534" y="66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5492821" y="3362532"/>
            <a:ext cx="224587" cy="2716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3988193" y="7457859"/>
            <a:ext cx="62865" cy="8255"/>
          </a:xfrm>
          <a:custGeom>
            <a:avLst/>
            <a:gdLst/>
            <a:ahLst/>
            <a:cxnLst/>
            <a:rect l="l" t="t" r="r" b="b"/>
            <a:pathLst>
              <a:path w="62864" h="8254">
                <a:moveTo>
                  <a:pt x="62357" y="0"/>
                </a:moveTo>
                <a:lnTo>
                  <a:pt x="0" y="0"/>
                </a:lnTo>
                <a:lnTo>
                  <a:pt x="0" y="7912"/>
                </a:lnTo>
                <a:lnTo>
                  <a:pt x="62357" y="7912"/>
                </a:lnTo>
                <a:lnTo>
                  <a:pt x="623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3997255" y="7435861"/>
            <a:ext cx="43815" cy="27940"/>
          </a:xfrm>
          <a:custGeom>
            <a:avLst/>
            <a:gdLst/>
            <a:ahLst/>
            <a:cxnLst/>
            <a:rect l="l" t="t" r="r" b="b"/>
            <a:pathLst>
              <a:path w="43814" h="27940">
                <a:moveTo>
                  <a:pt x="43535" y="0"/>
                </a:moveTo>
                <a:lnTo>
                  <a:pt x="0" y="0"/>
                </a:lnTo>
                <a:lnTo>
                  <a:pt x="0" y="7924"/>
                </a:lnTo>
                <a:lnTo>
                  <a:pt x="34823" y="7924"/>
                </a:lnTo>
                <a:lnTo>
                  <a:pt x="34823" y="27940"/>
                </a:lnTo>
                <a:lnTo>
                  <a:pt x="43535" y="27940"/>
                </a:lnTo>
                <a:lnTo>
                  <a:pt x="435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3996298" y="7470831"/>
            <a:ext cx="46355" cy="35560"/>
          </a:xfrm>
          <a:custGeom>
            <a:avLst/>
            <a:gdLst/>
            <a:ahLst/>
            <a:cxnLst/>
            <a:rect l="l" t="t" r="r" b="b"/>
            <a:pathLst>
              <a:path w="46354" h="35559">
                <a:moveTo>
                  <a:pt x="45999" y="0"/>
                </a:moveTo>
                <a:lnTo>
                  <a:pt x="952" y="0"/>
                </a:lnTo>
                <a:lnTo>
                  <a:pt x="952" y="7912"/>
                </a:lnTo>
                <a:lnTo>
                  <a:pt x="37287" y="7912"/>
                </a:lnTo>
                <a:lnTo>
                  <a:pt x="37287" y="12941"/>
                </a:lnTo>
                <a:lnTo>
                  <a:pt x="0" y="12941"/>
                </a:lnTo>
                <a:lnTo>
                  <a:pt x="0" y="34937"/>
                </a:lnTo>
                <a:lnTo>
                  <a:pt x="46253" y="34937"/>
                </a:lnTo>
                <a:lnTo>
                  <a:pt x="46253" y="27012"/>
                </a:lnTo>
                <a:lnTo>
                  <a:pt x="8712" y="27012"/>
                </a:lnTo>
                <a:lnTo>
                  <a:pt x="8712" y="20866"/>
                </a:lnTo>
                <a:lnTo>
                  <a:pt x="45999" y="20866"/>
                </a:lnTo>
                <a:lnTo>
                  <a:pt x="45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3952925" y="7428458"/>
            <a:ext cx="8890" cy="15240"/>
          </a:xfrm>
          <a:custGeom>
            <a:avLst/>
            <a:gdLst/>
            <a:ahLst/>
            <a:cxnLst/>
            <a:rect l="l" t="t" r="r" b="b"/>
            <a:pathLst>
              <a:path w="8889" h="15240">
                <a:moveTo>
                  <a:pt x="8699" y="0"/>
                </a:moveTo>
                <a:lnTo>
                  <a:pt x="0" y="0"/>
                </a:lnTo>
                <a:lnTo>
                  <a:pt x="0" y="14795"/>
                </a:lnTo>
                <a:lnTo>
                  <a:pt x="8699" y="14795"/>
                </a:lnTo>
                <a:lnTo>
                  <a:pt x="8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3933761" y="7438250"/>
            <a:ext cx="47625" cy="8255"/>
          </a:xfrm>
          <a:custGeom>
            <a:avLst/>
            <a:gdLst/>
            <a:ahLst/>
            <a:cxnLst/>
            <a:rect l="l" t="t" r="r" b="b"/>
            <a:pathLst>
              <a:path w="47625" h="8254">
                <a:moveTo>
                  <a:pt x="47409" y="0"/>
                </a:moveTo>
                <a:lnTo>
                  <a:pt x="0" y="0"/>
                </a:lnTo>
                <a:lnTo>
                  <a:pt x="0" y="7924"/>
                </a:lnTo>
                <a:lnTo>
                  <a:pt x="47409" y="7924"/>
                </a:lnTo>
                <a:lnTo>
                  <a:pt x="474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3941248" y="7448131"/>
            <a:ext cx="33020" cy="31115"/>
          </a:xfrm>
          <a:custGeom>
            <a:avLst/>
            <a:gdLst/>
            <a:ahLst/>
            <a:cxnLst/>
            <a:rect l="l" t="t" r="r" b="b"/>
            <a:pathLst>
              <a:path w="33020" h="31115">
                <a:moveTo>
                  <a:pt x="25285" y="0"/>
                </a:moveTo>
                <a:lnTo>
                  <a:pt x="7315" y="0"/>
                </a:lnTo>
                <a:lnTo>
                  <a:pt x="0" y="6946"/>
                </a:lnTo>
                <a:lnTo>
                  <a:pt x="0" y="24041"/>
                </a:lnTo>
                <a:lnTo>
                  <a:pt x="7315" y="31000"/>
                </a:lnTo>
                <a:lnTo>
                  <a:pt x="25285" y="31000"/>
                </a:lnTo>
                <a:lnTo>
                  <a:pt x="32588" y="24041"/>
                </a:lnTo>
                <a:lnTo>
                  <a:pt x="32588" y="23088"/>
                </a:lnTo>
                <a:lnTo>
                  <a:pt x="12115" y="23088"/>
                </a:lnTo>
                <a:lnTo>
                  <a:pt x="8712" y="19672"/>
                </a:lnTo>
                <a:lnTo>
                  <a:pt x="8712" y="11315"/>
                </a:lnTo>
                <a:lnTo>
                  <a:pt x="12115" y="7912"/>
                </a:lnTo>
                <a:lnTo>
                  <a:pt x="32588" y="7912"/>
                </a:lnTo>
                <a:lnTo>
                  <a:pt x="32588" y="6946"/>
                </a:lnTo>
                <a:lnTo>
                  <a:pt x="25285" y="0"/>
                </a:lnTo>
                <a:close/>
              </a:path>
              <a:path w="33020" h="31115">
                <a:moveTo>
                  <a:pt x="32588" y="7912"/>
                </a:moveTo>
                <a:lnTo>
                  <a:pt x="20485" y="7912"/>
                </a:lnTo>
                <a:lnTo>
                  <a:pt x="23876" y="11315"/>
                </a:lnTo>
                <a:lnTo>
                  <a:pt x="23876" y="19672"/>
                </a:lnTo>
                <a:lnTo>
                  <a:pt x="20485" y="23088"/>
                </a:lnTo>
                <a:lnTo>
                  <a:pt x="32588" y="23088"/>
                </a:lnTo>
                <a:lnTo>
                  <a:pt x="32588" y="7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3932085" y="7484902"/>
            <a:ext cx="51435" cy="20955"/>
          </a:xfrm>
          <a:custGeom>
            <a:avLst/>
            <a:gdLst/>
            <a:ahLst/>
            <a:cxnLst/>
            <a:rect l="l" t="t" r="r" b="b"/>
            <a:pathLst>
              <a:path w="51435" h="20954">
                <a:moveTo>
                  <a:pt x="8712" y="0"/>
                </a:moveTo>
                <a:lnTo>
                  <a:pt x="0" y="0"/>
                </a:lnTo>
                <a:lnTo>
                  <a:pt x="0" y="20866"/>
                </a:lnTo>
                <a:lnTo>
                  <a:pt x="50977" y="20866"/>
                </a:lnTo>
                <a:lnTo>
                  <a:pt x="50977" y="12941"/>
                </a:lnTo>
                <a:lnTo>
                  <a:pt x="8712" y="12941"/>
                </a:lnTo>
                <a:lnTo>
                  <a:pt x="8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3951879" y="7482586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29" h="10795">
                <a:moveTo>
                  <a:pt x="8674" y="0"/>
                </a:moveTo>
                <a:lnTo>
                  <a:pt x="2501" y="0"/>
                </a:lnTo>
                <a:lnTo>
                  <a:pt x="0" y="2324"/>
                </a:lnTo>
                <a:lnTo>
                  <a:pt x="0" y="8051"/>
                </a:lnTo>
                <a:lnTo>
                  <a:pt x="2501" y="10388"/>
                </a:lnTo>
                <a:lnTo>
                  <a:pt x="8674" y="10388"/>
                </a:lnTo>
                <a:lnTo>
                  <a:pt x="11175" y="8051"/>
                </a:lnTo>
                <a:lnTo>
                  <a:pt x="11175" y="23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4199763" y="7727505"/>
            <a:ext cx="8890" cy="34290"/>
          </a:xfrm>
          <a:custGeom>
            <a:avLst/>
            <a:gdLst/>
            <a:ahLst/>
            <a:cxnLst/>
            <a:rect l="l" t="t" r="r" b="b"/>
            <a:pathLst>
              <a:path w="8889" h="34290">
                <a:moveTo>
                  <a:pt x="8851" y="0"/>
                </a:moveTo>
                <a:lnTo>
                  <a:pt x="0" y="0"/>
                </a:lnTo>
                <a:lnTo>
                  <a:pt x="0" y="34226"/>
                </a:lnTo>
                <a:lnTo>
                  <a:pt x="8851" y="34226"/>
                </a:lnTo>
                <a:lnTo>
                  <a:pt x="88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4191914" y="7740281"/>
            <a:ext cx="15240" cy="8255"/>
          </a:xfrm>
          <a:custGeom>
            <a:avLst/>
            <a:gdLst/>
            <a:ahLst/>
            <a:cxnLst/>
            <a:rect l="l" t="t" r="r" b="b"/>
            <a:pathLst>
              <a:path w="15239" h="8254">
                <a:moveTo>
                  <a:pt x="15036" y="0"/>
                </a:moveTo>
                <a:lnTo>
                  <a:pt x="0" y="0"/>
                </a:lnTo>
                <a:lnTo>
                  <a:pt x="0" y="8039"/>
                </a:lnTo>
                <a:lnTo>
                  <a:pt x="15036" y="8039"/>
                </a:lnTo>
                <a:lnTo>
                  <a:pt x="150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4212170" y="7727518"/>
            <a:ext cx="8890" cy="34925"/>
          </a:xfrm>
          <a:custGeom>
            <a:avLst/>
            <a:gdLst/>
            <a:ahLst/>
            <a:cxnLst/>
            <a:rect l="l" t="t" r="r" b="b"/>
            <a:pathLst>
              <a:path w="8889" h="34925">
                <a:moveTo>
                  <a:pt x="8864" y="0"/>
                </a:moveTo>
                <a:lnTo>
                  <a:pt x="0" y="0"/>
                </a:lnTo>
                <a:lnTo>
                  <a:pt x="0" y="34378"/>
                </a:lnTo>
                <a:lnTo>
                  <a:pt x="8864" y="34378"/>
                </a:lnTo>
                <a:lnTo>
                  <a:pt x="8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4174978" y="7766318"/>
            <a:ext cx="46355" cy="34290"/>
          </a:xfrm>
          <a:custGeom>
            <a:avLst/>
            <a:gdLst/>
            <a:ahLst/>
            <a:cxnLst/>
            <a:rect l="l" t="t" r="r" b="b"/>
            <a:pathLst>
              <a:path w="46354" h="34290">
                <a:moveTo>
                  <a:pt x="46050" y="0"/>
                </a:moveTo>
                <a:lnTo>
                  <a:pt x="1079" y="0"/>
                </a:lnTo>
                <a:lnTo>
                  <a:pt x="1079" y="8051"/>
                </a:lnTo>
                <a:lnTo>
                  <a:pt x="37198" y="8051"/>
                </a:lnTo>
                <a:lnTo>
                  <a:pt x="37198" y="12814"/>
                </a:lnTo>
                <a:lnTo>
                  <a:pt x="0" y="12814"/>
                </a:lnTo>
                <a:lnTo>
                  <a:pt x="0" y="34277"/>
                </a:lnTo>
                <a:lnTo>
                  <a:pt x="46266" y="34277"/>
                </a:lnTo>
                <a:lnTo>
                  <a:pt x="46266" y="26225"/>
                </a:lnTo>
                <a:lnTo>
                  <a:pt x="8851" y="26225"/>
                </a:lnTo>
                <a:lnTo>
                  <a:pt x="8851" y="20853"/>
                </a:lnTo>
                <a:lnTo>
                  <a:pt x="46050" y="20853"/>
                </a:lnTo>
                <a:lnTo>
                  <a:pt x="46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4160531" y="7727511"/>
            <a:ext cx="38735" cy="34290"/>
          </a:xfrm>
          <a:custGeom>
            <a:avLst/>
            <a:gdLst/>
            <a:ahLst/>
            <a:cxnLst/>
            <a:rect l="l" t="t" r="r" b="b"/>
            <a:pathLst>
              <a:path w="38735" h="34290">
                <a:moveTo>
                  <a:pt x="19126" y="0"/>
                </a:moveTo>
                <a:lnTo>
                  <a:pt x="0" y="34277"/>
                </a:lnTo>
                <a:lnTo>
                  <a:pt x="9918" y="34277"/>
                </a:lnTo>
                <a:lnTo>
                  <a:pt x="19164" y="17703"/>
                </a:lnTo>
                <a:lnTo>
                  <a:pt x="28498" y="34277"/>
                </a:lnTo>
                <a:lnTo>
                  <a:pt x="38442" y="34277"/>
                </a:lnTo>
                <a:lnTo>
                  <a:pt x="19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4126433" y="7722057"/>
            <a:ext cx="8890" cy="15240"/>
          </a:xfrm>
          <a:custGeom>
            <a:avLst/>
            <a:gdLst/>
            <a:ahLst/>
            <a:cxnLst/>
            <a:rect l="l" t="t" r="r" b="b"/>
            <a:pathLst>
              <a:path w="8889" h="15240">
                <a:moveTo>
                  <a:pt x="8851" y="0"/>
                </a:moveTo>
                <a:lnTo>
                  <a:pt x="0" y="0"/>
                </a:lnTo>
                <a:lnTo>
                  <a:pt x="0" y="15036"/>
                </a:lnTo>
                <a:lnTo>
                  <a:pt x="8851" y="15036"/>
                </a:lnTo>
                <a:lnTo>
                  <a:pt x="88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4106964" y="7732014"/>
            <a:ext cx="48260" cy="8255"/>
          </a:xfrm>
          <a:custGeom>
            <a:avLst/>
            <a:gdLst/>
            <a:ahLst/>
            <a:cxnLst/>
            <a:rect l="l" t="t" r="r" b="b"/>
            <a:pathLst>
              <a:path w="48260" h="8254">
                <a:moveTo>
                  <a:pt x="48183" y="0"/>
                </a:moveTo>
                <a:lnTo>
                  <a:pt x="0" y="0"/>
                </a:lnTo>
                <a:lnTo>
                  <a:pt x="0" y="8039"/>
                </a:lnTo>
                <a:lnTo>
                  <a:pt x="48183" y="8039"/>
                </a:lnTo>
                <a:lnTo>
                  <a:pt x="481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4114565" y="7742042"/>
            <a:ext cx="33655" cy="31750"/>
          </a:xfrm>
          <a:custGeom>
            <a:avLst/>
            <a:gdLst/>
            <a:ahLst/>
            <a:cxnLst/>
            <a:rect l="l" t="t" r="r" b="b"/>
            <a:pathLst>
              <a:path w="33654" h="31750">
                <a:moveTo>
                  <a:pt x="25692" y="0"/>
                </a:moveTo>
                <a:lnTo>
                  <a:pt x="7442" y="0"/>
                </a:lnTo>
                <a:lnTo>
                  <a:pt x="0" y="7061"/>
                </a:lnTo>
                <a:lnTo>
                  <a:pt x="0" y="24422"/>
                </a:lnTo>
                <a:lnTo>
                  <a:pt x="7442" y="31496"/>
                </a:lnTo>
                <a:lnTo>
                  <a:pt x="25692" y="31496"/>
                </a:lnTo>
                <a:lnTo>
                  <a:pt x="33121" y="24422"/>
                </a:lnTo>
                <a:lnTo>
                  <a:pt x="33121" y="23444"/>
                </a:lnTo>
                <a:lnTo>
                  <a:pt x="12318" y="23444"/>
                </a:lnTo>
                <a:lnTo>
                  <a:pt x="8864" y="19989"/>
                </a:lnTo>
                <a:lnTo>
                  <a:pt x="8864" y="11493"/>
                </a:lnTo>
                <a:lnTo>
                  <a:pt x="12318" y="8039"/>
                </a:lnTo>
                <a:lnTo>
                  <a:pt x="33121" y="8039"/>
                </a:lnTo>
                <a:lnTo>
                  <a:pt x="33121" y="7061"/>
                </a:lnTo>
                <a:lnTo>
                  <a:pt x="25692" y="0"/>
                </a:lnTo>
                <a:close/>
              </a:path>
              <a:path w="33654" h="31750">
                <a:moveTo>
                  <a:pt x="33121" y="8039"/>
                </a:moveTo>
                <a:lnTo>
                  <a:pt x="20815" y="8039"/>
                </a:lnTo>
                <a:lnTo>
                  <a:pt x="24269" y="11493"/>
                </a:lnTo>
                <a:lnTo>
                  <a:pt x="24269" y="19989"/>
                </a:lnTo>
                <a:lnTo>
                  <a:pt x="20815" y="23444"/>
                </a:lnTo>
                <a:lnTo>
                  <a:pt x="33121" y="23444"/>
                </a:lnTo>
                <a:lnTo>
                  <a:pt x="33121" y="8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4105268" y="7779399"/>
            <a:ext cx="52069" cy="21590"/>
          </a:xfrm>
          <a:custGeom>
            <a:avLst/>
            <a:gdLst/>
            <a:ahLst/>
            <a:cxnLst/>
            <a:rect l="l" t="t" r="r" b="b"/>
            <a:pathLst>
              <a:path w="52070" h="21590">
                <a:moveTo>
                  <a:pt x="8851" y="0"/>
                </a:moveTo>
                <a:lnTo>
                  <a:pt x="0" y="0"/>
                </a:lnTo>
                <a:lnTo>
                  <a:pt x="0" y="21196"/>
                </a:lnTo>
                <a:lnTo>
                  <a:pt x="51790" y="21196"/>
                </a:lnTo>
                <a:lnTo>
                  <a:pt x="51790" y="13144"/>
                </a:lnTo>
                <a:lnTo>
                  <a:pt x="8851" y="13144"/>
                </a:lnTo>
                <a:lnTo>
                  <a:pt x="88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4125371" y="7777043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29" h="10795">
                <a:moveTo>
                  <a:pt x="8813" y="0"/>
                </a:moveTo>
                <a:lnTo>
                  <a:pt x="2552" y="0"/>
                </a:lnTo>
                <a:lnTo>
                  <a:pt x="0" y="2362"/>
                </a:lnTo>
                <a:lnTo>
                  <a:pt x="0" y="8178"/>
                </a:lnTo>
                <a:lnTo>
                  <a:pt x="2552" y="10553"/>
                </a:lnTo>
                <a:lnTo>
                  <a:pt x="8813" y="10553"/>
                </a:lnTo>
                <a:lnTo>
                  <a:pt x="11366" y="8178"/>
                </a:lnTo>
                <a:lnTo>
                  <a:pt x="11366" y="23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3815181" y="7779245"/>
            <a:ext cx="62865" cy="8255"/>
          </a:xfrm>
          <a:custGeom>
            <a:avLst/>
            <a:gdLst/>
            <a:ahLst/>
            <a:cxnLst/>
            <a:rect l="l" t="t" r="r" b="b"/>
            <a:pathLst>
              <a:path w="62864" h="8254">
                <a:moveTo>
                  <a:pt x="62509" y="0"/>
                </a:moveTo>
                <a:lnTo>
                  <a:pt x="0" y="0"/>
                </a:lnTo>
                <a:lnTo>
                  <a:pt x="0" y="7937"/>
                </a:lnTo>
                <a:lnTo>
                  <a:pt x="62509" y="7937"/>
                </a:lnTo>
                <a:lnTo>
                  <a:pt x="62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3832872" y="7767244"/>
            <a:ext cx="8890" cy="15240"/>
          </a:xfrm>
          <a:custGeom>
            <a:avLst/>
            <a:gdLst/>
            <a:ahLst/>
            <a:cxnLst/>
            <a:rect l="l" t="t" r="r" b="b"/>
            <a:pathLst>
              <a:path w="8889" h="15240">
                <a:moveTo>
                  <a:pt x="8724" y="0"/>
                </a:moveTo>
                <a:lnTo>
                  <a:pt x="0" y="0"/>
                </a:lnTo>
                <a:lnTo>
                  <a:pt x="0" y="14935"/>
                </a:lnTo>
                <a:lnTo>
                  <a:pt x="8724" y="14935"/>
                </a:lnTo>
                <a:lnTo>
                  <a:pt x="87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851275" y="7767244"/>
            <a:ext cx="8890" cy="15240"/>
          </a:xfrm>
          <a:custGeom>
            <a:avLst/>
            <a:gdLst/>
            <a:ahLst/>
            <a:cxnLst/>
            <a:rect l="l" t="t" r="r" b="b"/>
            <a:pathLst>
              <a:path w="8889" h="15240">
                <a:moveTo>
                  <a:pt x="8737" y="0"/>
                </a:moveTo>
                <a:lnTo>
                  <a:pt x="0" y="0"/>
                </a:lnTo>
                <a:lnTo>
                  <a:pt x="0" y="14935"/>
                </a:lnTo>
                <a:lnTo>
                  <a:pt x="8737" y="14935"/>
                </a:lnTo>
                <a:lnTo>
                  <a:pt x="87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3820057" y="7727959"/>
            <a:ext cx="53340" cy="38100"/>
          </a:xfrm>
          <a:custGeom>
            <a:avLst/>
            <a:gdLst/>
            <a:ahLst/>
            <a:cxnLst/>
            <a:rect l="l" t="t" r="r" b="b"/>
            <a:pathLst>
              <a:path w="53339" h="38100">
                <a:moveTo>
                  <a:pt x="26377" y="0"/>
                </a:moveTo>
                <a:lnTo>
                  <a:pt x="0" y="37795"/>
                </a:lnTo>
                <a:lnTo>
                  <a:pt x="10337" y="37795"/>
                </a:lnTo>
                <a:lnTo>
                  <a:pt x="26377" y="14820"/>
                </a:lnTo>
                <a:lnTo>
                  <a:pt x="42405" y="37795"/>
                </a:lnTo>
                <a:lnTo>
                  <a:pt x="52743" y="37795"/>
                </a:lnTo>
                <a:lnTo>
                  <a:pt x="263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3782237" y="7722590"/>
            <a:ext cx="8890" cy="15240"/>
          </a:xfrm>
          <a:custGeom>
            <a:avLst/>
            <a:gdLst/>
            <a:ahLst/>
            <a:cxnLst/>
            <a:rect l="l" t="t" r="r" b="b"/>
            <a:pathLst>
              <a:path w="8889" h="15240">
                <a:moveTo>
                  <a:pt x="8737" y="0"/>
                </a:moveTo>
                <a:lnTo>
                  <a:pt x="0" y="0"/>
                </a:lnTo>
                <a:lnTo>
                  <a:pt x="0" y="14820"/>
                </a:lnTo>
                <a:lnTo>
                  <a:pt x="8737" y="14820"/>
                </a:lnTo>
                <a:lnTo>
                  <a:pt x="87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3763035" y="7732395"/>
            <a:ext cx="47625" cy="8255"/>
          </a:xfrm>
          <a:custGeom>
            <a:avLst/>
            <a:gdLst/>
            <a:ahLst/>
            <a:cxnLst/>
            <a:rect l="l" t="t" r="r" b="b"/>
            <a:pathLst>
              <a:path w="47625" h="8254">
                <a:moveTo>
                  <a:pt x="47510" y="0"/>
                </a:moveTo>
                <a:lnTo>
                  <a:pt x="0" y="0"/>
                </a:lnTo>
                <a:lnTo>
                  <a:pt x="0" y="7937"/>
                </a:lnTo>
                <a:lnTo>
                  <a:pt x="47510" y="7937"/>
                </a:lnTo>
                <a:lnTo>
                  <a:pt x="47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3770524" y="7742310"/>
            <a:ext cx="33020" cy="31115"/>
          </a:xfrm>
          <a:custGeom>
            <a:avLst/>
            <a:gdLst/>
            <a:ahLst/>
            <a:cxnLst/>
            <a:rect l="l" t="t" r="r" b="b"/>
            <a:pathLst>
              <a:path w="33020" h="31115">
                <a:moveTo>
                  <a:pt x="25349" y="0"/>
                </a:moveTo>
                <a:lnTo>
                  <a:pt x="7340" y="0"/>
                </a:lnTo>
                <a:lnTo>
                  <a:pt x="0" y="6959"/>
                </a:lnTo>
                <a:lnTo>
                  <a:pt x="0" y="24091"/>
                </a:lnTo>
                <a:lnTo>
                  <a:pt x="7340" y="31064"/>
                </a:lnTo>
                <a:lnTo>
                  <a:pt x="25349" y="31064"/>
                </a:lnTo>
                <a:lnTo>
                  <a:pt x="32664" y="24091"/>
                </a:lnTo>
                <a:lnTo>
                  <a:pt x="32664" y="23126"/>
                </a:lnTo>
                <a:lnTo>
                  <a:pt x="12153" y="23126"/>
                </a:lnTo>
                <a:lnTo>
                  <a:pt x="8737" y="19710"/>
                </a:lnTo>
                <a:lnTo>
                  <a:pt x="8737" y="11341"/>
                </a:lnTo>
                <a:lnTo>
                  <a:pt x="12153" y="7924"/>
                </a:lnTo>
                <a:lnTo>
                  <a:pt x="32664" y="7924"/>
                </a:lnTo>
                <a:lnTo>
                  <a:pt x="32664" y="6959"/>
                </a:lnTo>
                <a:lnTo>
                  <a:pt x="25349" y="0"/>
                </a:lnTo>
                <a:close/>
              </a:path>
              <a:path w="33020" h="31115">
                <a:moveTo>
                  <a:pt x="32664" y="7924"/>
                </a:moveTo>
                <a:lnTo>
                  <a:pt x="20535" y="7924"/>
                </a:lnTo>
                <a:lnTo>
                  <a:pt x="23939" y="11341"/>
                </a:lnTo>
                <a:lnTo>
                  <a:pt x="23939" y="19710"/>
                </a:lnTo>
                <a:lnTo>
                  <a:pt x="20535" y="23126"/>
                </a:lnTo>
                <a:lnTo>
                  <a:pt x="32664" y="23126"/>
                </a:lnTo>
                <a:lnTo>
                  <a:pt x="32664" y="79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3761350" y="7779164"/>
            <a:ext cx="51435" cy="20955"/>
          </a:xfrm>
          <a:custGeom>
            <a:avLst/>
            <a:gdLst/>
            <a:ahLst/>
            <a:cxnLst/>
            <a:rect l="l" t="t" r="r" b="b"/>
            <a:pathLst>
              <a:path w="51435" h="20954">
                <a:moveTo>
                  <a:pt x="8724" y="0"/>
                </a:moveTo>
                <a:lnTo>
                  <a:pt x="0" y="0"/>
                </a:lnTo>
                <a:lnTo>
                  <a:pt x="0" y="20904"/>
                </a:lnTo>
                <a:lnTo>
                  <a:pt x="51092" y="20904"/>
                </a:lnTo>
                <a:lnTo>
                  <a:pt x="51092" y="12966"/>
                </a:lnTo>
                <a:lnTo>
                  <a:pt x="8724" y="12966"/>
                </a:lnTo>
                <a:lnTo>
                  <a:pt x="87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3781180" y="7776831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29" h="10795">
                <a:moveTo>
                  <a:pt x="8699" y="0"/>
                </a:moveTo>
                <a:lnTo>
                  <a:pt x="2514" y="0"/>
                </a:lnTo>
                <a:lnTo>
                  <a:pt x="0" y="2336"/>
                </a:lnTo>
                <a:lnTo>
                  <a:pt x="0" y="8077"/>
                </a:lnTo>
                <a:lnTo>
                  <a:pt x="2514" y="10413"/>
                </a:lnTo>
                <a:lnTo>
                  <a:pt x="8699" y="10413"/>
                </a:lnTo>
                <a:lnTo>
                  <a:pt x="11214" y="8077"/>
                </a:lnTo>
                <a:lnTo>
                  <a:pt x="11214" y="2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3936240" y="7605853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79">
                <a:moveTo>
                  <a:pt x="59461" y="0"/>
                </a:moveTo>
                <a:lnTo>
                  <a:pt x="36336" y="4679"/>
                </a:lnTo>
                <a:lnTo>
                  <a:pt x="17433" y="17433"/>
                </a:lnTo>
                <a:lnTo>
                  <a:pt x="4679" y="36336"/>
                </a:lnTo>
                <a:lnTo>
                  <a:pt x="0" y="59461"/>
                </a:lnTo>
                <a:lnTo>
                  <a:pt x="4679" y="82586"/>
                </a:lnTo>
                <a:lnTo>
                  <a:pt x="17433" y="101488"/>
                </a:lnTo>
                <a:lnTo>
                  <a:pt x="36336" y="114243"/>
                </a:lnTo>
                <a:lnTo>
                  <a:pt x="59461" y="118922"/>
                </a:lnTo>
                <a:lnTo>
                  <a:pt x="82586" y="114243"/>
                </a:lnTo>
                <a:lnTo>
                  <a:pt x="93268" y="107035"/>
                </a:lnTo>
                <a:lnTo>
                  <a:pt x="59461" y="107035"/>
                </a:lnTo>
                <a:lnTo>
                  <a:pt x="40964" y="103290"/>
                </a:lnTo>
                <a:lnTo>
                  <a:pt x="25839" y="93083"/>
                </a:lnTo>
                <a:lnTo>
                  <a:pt x="15632" y="77958"/>
                </a:lnTo>
                <a:lnTo>
                  <a:pt x="11887" y="59461"/>
                </a:lnTo>
                <a:lnTo>
                  <a:pt x="15632" y="40958"/>
                </a:lnTo>
                <a:lnTo>
                  <a:pt x="25839" y="25834"/>
                </a:lnTo>
                <a:lnTo>
                  <a:pt x="40964" y="15630"/>
                </a:lnTo>
                <a:lnTo>
                  <a:pt x="59461" y="11887"/>
                </a:lnTo>
                <a:lnTo>
                  <a:pt x="93268" y="11887"/>
                </a:lnTo>
                <a:lnTo>
                  <a:pt x="82586" y="4679"/>
                </a:lnTo>
                <a:lnTo>
                  <a:pt x="59461" y="0"/>
                </a:lnTo>
                <a:close/>
              </a:path>
              <a:path w="119379" h="119379">
                <a:moveTo>
                  <a:pt x="93268" y="11887"/>
                </a:moveTo>
                <a:lnTo>
                  <a:pt x="59461" y="11887"/>
                </a:lnTo>
                <a:lnTo>
                  <a:pt x="77958" y="15630"/>
                </a:lnTo>
                <a:lnTo>
                  <a:pt x="93083" y="25834"/>
                </a:lnTo>
                <a:lnTo>
                  <a:pt x="103290" y="40958"/>
                </a:lnTo>
                <a:lnTo>
                  <a:pt x="107035" y="59461"/>
                </a:lnTo>
                <a:lnTo>
                  <a:pt x="103290" y="77958"/>
                </a:lnTo>
                <a:lnTo>
                  <a:pt x="93083" y="93083"/>
                </a:lnTo>
                <a:lnTo>
                  <a:pt x="77958" y="103290"/>
                </a:lnTo>
                <a:lnTo>
                  <a:pt x="59461" y="107035"/>
                </a:lnTo>
                <a:lnTo>
                  <a:pt x="93268" y="107035"/>
                </a:lnTo>
                <a:lnTo>
                  <a:pt x="101488" y="101488"/>
                </a:lnTo>
                <a:lnTo>
                  <a:pt x="114243" y="82586"/>
                </a:lnTo>
                <a:lnTo>
                  <a:pt x="118922" y="59461"/>
                </a:lnTo>
                <a:lnTo>
                  <a:pt x="114243" y="36336"/>
                </a:lnTo>
                <a:lnTo>
                  <a:pt x="101488" y="17433"/>
                </a:lnTo>
                <a:lnTo>
                  <a:pt x="93268" y="118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3924343" y="7631495"/>
            <a:ext cx="142875" cy="67945"/>
          </a:xfrm>
          <a:custGeom>
            <a:avLst/>
            <a:gdLst/>
            <a:ahLst/>
            <a:cxnLst/>
            <a:rect l="l" t="t" r="r" b="b"/>
            <a:pathLst>
              <a:path w="142875" h="67945">
                <a:moveTo>
                  <a:pt x="61099" y="0"/>
                </a:moveTo>
                <a:lnTo>
                  <a:pt x="33223" y="27876"/>
                </a:lnTo>
                <a:lnTo>
                  <a:pt x="0" y="27876"/>
                </a:lnTo>
                <a:lnTo>
                  <a:pt x="0" y="39763"/>
                </a:lnTo>
                <a:lnTo>
                  <a:pt x="38138" y="39763"/>
                </a:lnTo>
                <a:lnTo>
                  <a:pt x="57835" y="20065"/>
                </a:lnTo>
                <a:lnTo>
                  <a:pt x="81622" y="67640"/>
                </a:lnTo>
                <a:lnTo>
                  <a:pt x="109499" y="39763"/>
                </a:lnTo>
                <a:lnTo>
                  <a:pt x="142709" y="39763"/>
                </a:lnTo>
                <a:lnTo>
                  <a:pt x="142709" y="27876"/>
                </a:lnTo>
                <a:lnTo>
                  <a:pt x="104571" y="27876"/>
                </a:lnTo>
                <a:lnTo>
                  <a:pt x="84874" y="47561"/>
                </a:lnTo>
                <a:lnTo>
                  <a:pt x="61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4065753" y="7480320"/>
            <a:ext cx="124460" cy="194945"/>
          </a:xfrm>
          <a:custGeom>
            <a:avLst/>
            <a:gdLst/>
            <a:ahLst/>
            <a:cxnLst/>
            <a:rect l="l" t="t" r="r" b="b"/>
            <a:pathLst>
              <a:path w="124460" h="194945">
                <a:moveTo>
                  <a:pt x="4419" y="0"/>
                </a:moveTo>
                <a:lnTo>
                  <a:pt x="0" y="11048"/>
                </a:lnTo>
                <a:lnTo>
                  <a:pt x="43702" y="36301"/>
                </a:lnTo>
                <a:lnTo>
                  <a:pt x="78070" y="72110"/>
                </a:lnTo>
                <a:lnTo>
                  <a:pt x="101355" y="115844"/>
                </a:lnTo>
                <a:lnTo>
                  <a:pt x="111810" y="164871"/>
                </a:lnTo>
                <a:lnTo>
                  <a:pt x="93205" y="145605"/>
                </a:lnTo>
                <a:lnTo>
                  <a:pt x="84645" y="153860"/>
                </a:lnTo>
                <a:lnTo>
                  <a:pt x="123825" y="194436"/>
                </a:lnTo>
                <a:lnTo>
                  <a:pt x="124079" y="180085"/>
                </a:lnTo>
                <a:lnTo>
                  <a:pt x="119162" y="133988"/>
                </a:lnTo>
                <a:lnTo>
                  <a:pt x="103557" y="91154"/>
                </a:lnTo>
                <a:lnTo>
                  <a:pt x="78443" y="53361"/>
                </a:lnTo>
                <a:lnTo>
                  <a:pt x="45003" y="22384"/>
                </a:lnTo>
                <a:lnTo>
                  <a:pt x="44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3877367" y="7813734"/>
            <a:ext cx="228600" cy="50165"/>
          </a:xfrm>
          <a:custGeom>
            <a:avLst/>
            <a:gdLst/>
            <a:ahLst/>
            <a:cxnLst/>
            <a:rect l="l" t="t" r="r" b="b"/>
            <a:pathLst>
              <a:path w="228600" h="50165">
                <a:moveTo>
                  <a:pt x="55372" y="0"/>
                </a:moveTo>
                <a:lnTo>
                  <a:pt x="0" y="10756"/>
                </a:lnTo>
                <a:lnTo>
                  <a:pt x="11899" y="18783"/>
                </a:lnTo>
                <a:lnTo>
                  <a:pt x="53236" y="39769"/>
                </a:lnTo>
                <a:lnTo>
                  <a:pt x="97657" y="50012"/>
                </a:lnTo>
                <a:lnTo>
                  <a:pt x="143029" y="49535"/>
                </a:lnTo>
                <a:lnTo>
                  <a:pt x="187218" y="38360"/>
                </a:lnTo>
                <a:lnTo>
                  <a:pt x="228092" y="16509"/>
                </a:lnTo>
                <a:lnTo>
                  <a:pt x="221234" y="6794"/>
                </a:lnTo>
                <a:lnTo>
                  <a:pt x="176259" y="29689"/>
                </a:lnTo>
                <a:lnTo>
                  <a:pt x="127512" y="39008"/>
                </a:lnTo>
                <a:lnTo>
                  <a:pt x="78153" y="34715"/>
                </a:lnTo>
                <a:lnTo>
                  <a:pt x="31343" y="16776"/>
                </a:lnTo>
                <a:lnTo>
                  <a:pt x="57632" y="11671"/>
                </a:lnTo>
                <a:lnTo>
                  <a:pt x="553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3789833" y="7489374"/>
            <a:ext cx="106878" cy="2024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4646560" y="7467452"/>
            <a:ext cx="254605" cy="3394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4707930" y="7576400"/>
            <a:ext cx="233045" cy="288925"/>
          </a:xfrm>
          <a:custGeom>
            <a:avLst/>
            <a:gdLst/>
            <a:ahLst/>
            <a:cxnLst/>
            <a:rect l="l" t="t" r="r" b="b"/>
            <a:pathLst>
              <a:path w="233045" h="288925">
                <a:moveTo>
                  <a:pt x="230454" y="0"/>
                </a:moveTo>
                <a:lnTo>
                  <a:pt x="2374" y="0"/>
                </a:lnTo>
                <a:lnTo>
                  <a:pt x="0" y="2374"/>
                </a:lnTo>
                <a:lnTo>
                  <a:pt x="0" y="286080"/>
                </a:lnTo>
                <a:lnTo>
                  <a:pt x="2374" y="288455"/>
                </a:lnTo>
                <a:lnTo>
                  <a:pt x="230454" y="288455"/>
                </a:lnTo>
                <a:lnTo>
                  <a:pt x="232829" y="286080"/>
                </a:lnTo>
                <a:lnTo>
                  <a:pt x="232829" y="277850"/>
                </a:lnTo>
                <a:lnTo>
                  <a:pt x="10617" y="277850"/>
                </a:lnTo>
                <a:lnTo>
                  <a:pt x="10617" y="10604"/>
                </a:lnTo>
                <a:lnTo>
                  <a:pt x="232829" y="10604"/>
                </a:lnTo>
                <a:lnTo>
                  <a:pt x="232829" y="2374"/>
                </a:lnTo>
                <a:lnTo>
                  <a:pt x="230454" y="0"/>
                </a:lnTo>
                <a:close/>
              </a:path>
              <a:path w="233045" h="288925">
                <a:moveTo>
                  <a:pt x="232829" y="10604"/>
                </a:moveTo>
                <a:lnTo>
                  <a:pt x="222224" y="10604"/>
                </a:lnTo>
                <a:lnTo>
                  <a:pt x="222224" y="277850"/>
                </a:lnTo>
                <a:lnTo>
                  <a:pt x="232829" y="277850"/>
                </a:lnTo>
                <a:lnTo>
                  <a:pt x="232829" y="10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4759069" y="7664126"/>
            <a:ext cx="137915" cy="1166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 txBox="1"/>
          <p:nvPr/>
        </p:nvSpPr>
        <p:spPr>
          <a:xfrm>
            <a:off x="3637415" y="5864464"/>
            <a:ext cx="2319020" cy="278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1065" algn="l"/>
                <a:tab pos="1714500" algn="l"/>
              </a:tabLst>
            </a:pPr>
            <a:r>
              <a:rPr dirty="0" sz="650" spc="-65">
                <a:solidFill>
                  <a:srgbClr val="231F20"/>
                </a:solidFill>
                <a:latin typeface="Arial Unicode MS"/>
                <a:cs typeface="Arial Unicode MS"/>
              </a:rPr>
              <a:t>문서진본확인</a:t>
            </a:r>
            <a:r>
              <a:rPr dirty="0" sz="650" spc="-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650" spc="-65">
                <a:solidFill>
                  <a:srgbClr val="231F20"/>
                </a:solidFill>
                <a:latin typeface="Arial Unicode MS"/>
                <a:cs typeface="Arial Unicode MS"/>
              </a:rPr>
              <a:t>서비스	</a:t>
            </a:r>
            <a:r>
              <a:rPr dirty="0" sz="650" spc="-60">
                <a:solidFill>
                  <a:srgbClr val="231F20"/>
                </a:solidFill>
                <a:latin typeface="Arial Unicode MS"/>
                <a:cs typeface="Arial Unicode MS"/>
              </a:rPr>
              <a:t>주의</a:t>
            </a:r>
            <a:r>
              <a:rPr dirty="0" sz="650" spc="-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650" spc="-60">
                <a:solidFill>
                  <a:srgbClr val="231F20"/>
                </a:solidFill>
                <a:latin typeface="Arial Unicode MS"/>
                <a:cs typeface="Arial Unicode MS"/>
              </a:rPr>
              <a:t>글꼴</a:t>
            </a:r>
            <a:r>
              <a:rPr dirty="0" sz="650" spc="-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650" spc="-60">
                <a:solidFill>
                  <a:srgbClr val="231F20"/>
                </a:solidFill>
                <a:latin typeface="Arial Unicode MS"/>
                <a:cs typeface="Arial Unicode MS"/>
              </a:rPr>
              <a:t>알림	악성 코드</a:t>
            </a:r>
            <a:r>
              <a:rPr dirty="0" sz="650" spc="-1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650" spc="-70">
                <a:solidFill>
                  <a:srgbClr val="231F20"/>
                </a:solidFill>
                <a:latin typeface="Arial Unicode MS"/>
                <a:cs typeface="Arial Unicode MS"/>
              </a:rPr>
              <a:t>차단</a:t>
            </a:r>
            <a:endParaRPr sz="650">
              <a:latin typeface="Arial Unicode MS"/>
              <a:cs typeface="Arial Unicode MS"/>
            </a:endParaRPr>
          </a:p>
          <a:p>
            <a:pPr marL="15240">
              <a:lnSpc>
                <a:spcPct val="100000"/>
              </a:lnSpc>
              <a:spcBef>
                <a:spcPts val="545"/>
              </a:spcBef>
            </a:pPr>
            <a:r>
              <a:rPr dirty="0" sz="550" spc="-55">
                <a:solidFill>
                  <a:srgbClr val="58595B"/>
                </a:solidFill>
                <a:latin typeface="Arial Unicode MS"/>
                <a:cs typeface="Arial Unicode MS"/>
              </a:rPr>
              <a:t>(*문서진본확인 </a:t>
            </a:r>
            <a:r>
              <a:rPr dirty="0" sz="550" spc="-70">
                <a:solidFill>
                  <a:srgbClr val="58595B"/>
                </a:solidFill>
                <a:latin typeface="Arial Unicode MS"/>
                <a:cs typeface="Arial Unicode MS"/>
              </a:rPr>
              <a:t>서비스는 </a:t>
            </a:r>
            <a:r>
              <a:rPr dirty="0" sz="550" spc="-30">
                <a:solidFill>
                  <a:srgbClr val="58595B"/>
                </a:solidFill>
                <a:latin typeface="Arial Unicode MS"/>
                <a:cs typeface="Arial Unicode MS"/>
              </a:rPr>
              <a:t>B2B, </a:t>
            </a:r>
            <a:r>
              <a:rPr dirty="0" sz="550" spc="-45">
                <a:solidFill>
                  <a:srgbClr val="58595B"/>
                </a:solidFill>
                <a:latin typeface="Arial Unicode MS"/>
                <a:cs typeface="Arial Unicode MS"/>
              </a:rPr>
              <a:t>B2G </a:t>
            </a:r>
            <a:r>
              <a:rPr dirty="0" sz="550" spc="-60">
                <a:solidFill>
                  <a:srgbClr val="58595B"/>
                </a:solidFill>
                <a:latin typeface="Arial Unicode MS"/>
                <a:cs typeface="Arial Unicode MS"/>
              </a:rPr>
              <a:t>제공 </a:t>
            </a:r>
            <a:r>
              <a:rPr dirty="0" sz="550" spc="-70">
                <a:solidFill>
                  <a:srgbClr val="58595B"/>
                </a:solidFill>
                <a:latin typeface="Arial Unicode MS"/>
                <a:cs typeface="Arial Unicode MS"/>
              </a:rPr>
              <a:t>기능으로 </a:t>
            </a:r>
            <a:r>
              <a:rPr dirty="0" sz="550" spc="-60">
                <a:solidFill>
                  <a:srgbClr val="58595B"/>
                </a:solidFill>
                <a:latin typeface="Arial Unicode MS"/>
                <a:cs typeface="Arial Unicode MS"/>
              </a:rPr>
              <a:t>별도 </a:t>
            </a:r>
            <a:r>
              <a:rPr dirty="0" sz="550" spc="-70">
                <a:solidFill>
                  <a:srgbClr val="58595B"/>
                </a:solidFill>
                <a:latin typeface="Arial Unicode MS"/>
                <a:cs typeface="Arial Unicode MS"/>
              </a:rPr>
              <a:t>커스터마이징이</a:t>
            </a:r>
            <a:r>
              <a:rPr dirty="0" sz="550" spc="-75">
                <a:solidFill>
                  <a:srgbClr val="58595B"/>
                </a:solidFill>
                <a:latin typeface="Arial Unicode MS"/>
                <a:cs typeface="Arial Unicode MS"/>
              </a:rPr>
              <a:t> </a:t>
            </a:r>
            <a:r>
              <a:rPr dirty="0" sz="550" spc="-65">
                <a:solidFill>
                  <a:srgbClr val="58595B"/>
                </a:solidFill>
                <a:latin typeface="Arial Unicode MS"/>
                <a:cs typeface="Arial Unicode MS"/>
              </a:rPr>
              <a:t>필요합니다.)</a:t>
            </a:r>
            <a:endParaRPr sz="55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300" y="8693477"/>
            <a:ext cx="12192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231F20"/>
                </a:solidFill>
                <a:latin typeface="Rockwell"/>
                <a:cs typeface="Rockwell"/>
              </a:rPr>
              <a:t>04</a:t>
            </a:r>
            <a:endParaRPr sz="700">
              <a:latin typeface="Rockwell"/>
              <a:cs typeface="Rockwel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1468" y="3906846"/>
            <a:ext cx="342900" cy="224154"/>
          </a:xfrm>
          <a:custGeom>
            <a:avLst/>
            <a:gdLst/>
            <a:ahLst/>
            <a:cxnLst/>
            <a:rect l="l" t="t" r="r" b="b"/>
            <a:pathLst>
              <a:path w="342900" h="224154">
                <a:moveTo>
                  <a:pt x="165758" y="0"/>
                </a:moveTo>
                <a:lnTo>
                  <a:pt x="98450" y="18422"/>
                </a:lnTo>
                <a:lnTo>
                  <a:pt x="31153" y="57780"/>
                </a:lnTo>
                <a:lnTo>
                  <a:pt x="0" y="112406"/>
                </a:lnTo>
                <a:lnTo>
                  <a:pt x="8014" y="142998"/>
                </a:lnTo>
                <a:lnTo>
                  <a:pt x="31711" y="166708"/>
                </a:lnTo>
                <a:lnTo>
                  <a:pt x="92900" y="201658"/>
                </a:lnTo>
                <a:lnTo>
                  <a:pt x="134141" y="218463"/>
                </a:lnTo>
                <a:lnTo>
                  <a:pt x="177611" y="223908"/>
                </a:lnTo>
                <a:lnTo>
                  <a:pt x="221025" y="218010"/>
                </a:lnTo>
                <a:lnTo>
                  <a:pt x="262102" y="200782"/>
                </a:lnTo>
                <a:lnTo>
                  <a:pt x="310946" y="172207"/>
                </a:lnTo>
                <a:lnTo>
                  <a:pt x="334724" y="147927"/>
                </a:lnTo>
                <a:lnTo>
                  <a:pt x="342531" y="116830"/>
                </a:lnTo>
                <a:lnTo>
                  <a:pt x="334403" y="85812"/>
                </a:lnTo>
                <a:lnTo>
                  <a:pt x="310375" y="61768"/>
                </a:lnTo>
                <a:lnTo>
                  <a:pt x="233248" y="17724"/>
                </a:lnTo>
                <a:lnTo>
                  <a:pt x="200389" y="4340"/>
                </a:lnTo>
                <a:lnTo>
                  <a:pt x="165758" y="0"/>
                </a:lnTo>
                <a:close/>
              </a:path>
            </a:pathLst>
          </a:custGeom>
          <a:solidFill>
            <a:srgbClr val="3E4CA0">
              <a:alpha val="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49215" y="3567437"/>
            <a:ext cx="1276985" cy="728345"/>
          </a:xfrm>
          <a:custGeom>
            <a:avLst/>
            <a:gdLst/>
            <a:ahLst/>
            <a:cxnLst/>
            <a:rect l="l" t="t" r="r" b="b"/>
            <a:pathLst>
              <a:path w="1276985" h="728345">
                <a:moveTo>
                  <a:pt x="417188" y="0"/>
                </a:moveTo>
                <a:lnTo>
                  <a:pt x="9040" y="226641"/>
                </a:lnTo>
                <a:lnTo>
                  <a:pt x="0" y="242274"/>
                </a:lnTo>
                <a:lnTo>
                  <a:pt x="2288" y="251065"/>
                </a:lnTo>
                <a:lnTo>
                  <a:pt x="9104" y="257870"/>
                </a:lnTo>
                <a:lnTo>
                  <a:pt x="267549" y="404275"/>
                </a:lnTo>
                <a:lnTo>
                  <a:pt x="170381" y="461108"/>
                </a:lnTo>
                <a:lnTo>
                  <a:pt x="139308" y="489669"/>
                </a:lnTo>
                <a:lnTo>
                  <a:pt x="123887" y="526258"/>
                </a:lnTo>
                <a:lnTo>
                  <a:pt x="124090" y="565470"/>
                </a:lnTo>
                <a:lnTo>
                  <a:pt x="139889" y="601901"/>
                </a:lnTo>
                <a:lnTo>
                  <a:pt x="171257" y="630145"/>
                </a:lnTo>
                <a:lnTo>
                  <a:pt x="266203" y="684374"/>
                </a:lnTo>
                <a:lnTo>
                  <a:pt x="308317" y="703720"/>
                </a:lnTo>
                <a:lnTo>
                  <a:pt x="352489" y="715230"/>
                </a:lnTo>
                <a:lnTo>
                  <a:pt x="397670" y="718910"/>
                </a:lnTo>
                <a:lnTo>
                  <a:pt x="442811" y="714765"/>
                </a:lnTo>
                <a:lnTo>
                  <a:pt x="486862" y="702803"/>
                </a:lnTo>
                <a:lnTo>
                  <a:pt x="528775" y="683028"/>
                </a:lnTo>
                <a:lnTo>
                  <a:pt x="604581" y="638692"/>
                </a:lnTo>
                <a:lnTo>
                  <a:pt x="634363" y="612086"/>
                </a:lnTo>
                <a:lnTo>
                  <a:pt x="828063" y="721826"/>
                </a:lnTo>
                <a:lnTo>
                  <a:pt x="839749" y="726614"/>
                </a:lnTo>
                <a:lnTo>
                  <a:pt x="852066" y="728306"/>
                </a:lnTo>
                <a:lnTo>
                  <a:pt x="864421" y="726898"/>
                </a:lnTo>
                <a:lnTo>
                  <a:pt x="876222" y="722385"/>
                </a:lnTo>
                <a:lnTo>
                  <a:pt x="1263178" y="514804"/>
                </a:lnTo>
                <a:lnTo>
                  <a:pt x="1273322" y="505076"/>
                </a:lnTo>
                <a:lnTo>
                  <a:pt x="1276799" y="492310"/>
                </a:lnTo>
                <a:lnTo>
                  <a:pt x="1273579" y="479476"/>
                </a:lnTo>
                <a:lnTo>
                  <a:pt x="1263635" y="469541"/>
                </a:lnTo>
                <a:lnTo>
                  <a:pt x="440129" y="5965"/>
                </a:lnTo>
                <a:lnTo>
                  <a:pt x="428951" y="1469"/>
                </a:lnTo>
                <a:lnTo>
                  <a:pt x="417188" y="0"/>
                </a:lnTo>
                <a:close/>
              </a:path>
            </a:pathLst>
          </a:custGeom>
          <a:solidFill>
            <a:srgbClr val="3E4CA0">
              <a:alpha val="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60874" y="3653058"/>
            <a:ext cx="21590" cy="419734"/>
          </a:xfrm>
          <a:custGeom>
            <a:avLst/>
            <a:gdLst/>
            <a:ahLst/>
            <a:cxnLst/>
            <a:rect l="l" t="t" r="r" b="b"/>
            <a:pathLst>
              <a:path w="21589" h="419735">
                <a:moveTo>
                  <a:pt x="16383" y="0"/>
                </a:moveTo>
                <a:lnTo>
                  <a:pt x="4711" y="0"/>
                </a:lnTo>
                <a:lnTo>
                  <a:pt x="0" y="4711"/>
                </a:lnTo>
                <a:lnTo>
                  <a:pt x="0" y="414807"/>
                </a:lnTo>
                <a:lnTo>
                  <a:pt x="4711" y="419531"/>
                </a:lnTo>
                <a:lnTo>
                  <a:pt x="16383" y="419531"/>
                </a:lnTo>
                <a:lnTo>
                  <a:pt x="21107" y="414807"/>
                </a:lnTo>
                <a:lnTo>
                  <a:pt x="21107" y="47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75975" y="3417065"/>
            <a:ext cx="21590" cy="419734"/>
          </a:xfrm>
          <a:custGeom>
            <a:avLst/>
            <a:gdLst/>
            <a:ahLst/>
            <a:cxnLst/>
            <a:rect l="l" t="t" r="r" b="b"/>
            <a:pathLst>
              <a:path w="21589" h="419735">
                <a:moveTo>
                  <a:pt x="16383" y="0"/>
                </a:moveTo>
                <a:lnTo>
                  <a:pt x="4724" y="0"/>
                </a:lnTo>
                <a:lnTo>
                  <a:pt x="0" y="4711"/>
                </a:lnTo>
                <a:lnTo>
                  <a:pt x="0" y="414807"/>
                </a:lnTo>
                <a:lnTo>
                  <a:pt x="4724" y="419519"/>
                </a:lnTo>
                <a:lnTo>
                  <a:pt x="16383" y="419519"/>
                </a:lnTo>
                <a:lnTo>
                  <a:pt x="21120" y="414807"/>
                </a:lnTo>
                <a:lnTo>
                  <a:pt x="21120" y="47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71121" y="3848558"/>
            <a:ext cx="21590" cy="419734"/>
          </a:xfrm>
          <a:custGeom>
            <a:avLst/>
            <a:gdLst/>
            <a:ahLst/>
            <a:cxnLst/>
            <a:rect l="l" t="t" r="r" b="b"/>
            <a:pathLst>
              <a:path w="21589" h="419735">
                <a:moveTo>
                  <a:pt x="16383" y="0"/>
                </a:moveTo>
                <a:lnTo>
                  <a:pt x="4724" y="0"/>
                </a:lnTo>
                <a:lnTo>
                  <a:pt x="0" y="4711"/>
                </a:lnTo>
                <a:lnTo>
                  <a:pt x="0" y="414807"/>
                </a:lnTo>
                <a:lnTo>
                  <a:pt x="4724" y="419519"/>
                </a:lnTo>
                <a:lnTo>
                  <a:pt x="16383" y="419519"/>
                </a:lnTo>
                <a:lnTo>
                  <a:pt x="21107" y="414807"/>
                </a:lnTo>
                <a:lnTo>
                  <a:pt x="21107" y="47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37554" y="3165609"/>
            <a:ext cx="1276985" cy="728345"/>
          </a:xfrm>
          <a:custGeom>
            <a:avLst/>
            <a:gdLst/>
            <a:ahLst/>
            <a:cxnLst/>
            <a:rect l="l" t="t" r="r" b="b"/>
            <a:pathLst>
              <a:path w="1276985" h="728345">
                <a:moveTo>
                  <a:pt x="417188" y="0"/>
                </a:moveTo>
                <a:lnTo>
                  <a:pt x="9040" y="226641"/>
                </a:lnTo>
                <a:lnTo>
                  <a:pt x="0" y="242274"/>
                </a:lnTo>
                <a:lnTo>
                  <a:pt x="2288" y="251065"/>
                </a:lnTo>
                <a:lnTo>
                  <a:pt x="9104" y="257870"/>
                </a:lnTo>
                <a:lnTo>
                  <a:pt x="828063" y="721826"/>
                </a:lnTo>
                <a:lnTo>
                  <a:pt x="839749" y="726614"/>
                </a:lnTo>
                <a:lnTo>
                  <a:pt x="852066" y="728306"/>
                </a:lnTo>
                <a:lnTo>
                  <a:pt x="864421" y="726898"/>
                </a:lnTo>
                <a:lnTo>
                  <a:pt x="876222" y="722385"/>
                </a:lnTo>
                <a:lnTo>
                  <a:pt x="1263178" y="514804"/>
                </a:lnTo>
                <a:lnTo>
                  <a:pt x="1273322" y="505081"/>
                </a:lnTo>
                <a:lnTo>
                  <a:pt x="1276799" y="492315"/>
                </a:lnTo>
                <a:lnTo>
                  <a:pt x="1273579" y="479478"/>
                </a:lnTo>
                <a:lnTo>
                  <a:pt x="1263635" y="469541"/>
                </a:lnTo>
                <a:lnTo>
                  <a:pt x="440129" y="5965"/>
                </a:lnTo>
                <a:lnTo>
                  <a:pt x="428951" y="1469"/>
                </a:lnTo>
                <a:lnTo>
                  <a:pt x="417188" y="0"/>
                </a:lnTo>
                <a:close/>
              </a:path>
            </a:pathLst>
          </a:custGeom>
          <a:solidFill>
            <a:srgbClr val="A2DC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49485" y="3572536"/>
            <a:ext cx="53975" cy="36195"/>
          </a:xfrm>
          <a:custGeom>
            <a:avLst/>
            <a:gdLst/>
            <a:ahLst/>
            <a:cxnLst/>
            <a:rect l="l" t="t" r="r" b="b"/>
            <a:pathLst>
              <a:path w="53975" h="36195">
                <a:moveTo>
                  <a:pt x="29489" y="0"/>
                </a:moveTo>
                <a:lnTo>
                  <a:pt x="26771" y="495"/>
                </a:lnTo>
                <a:lnTo>
                  <a:pt x="7378" y="12052"/>
                </a:lnTo>
                <a:lnTo>
                  <a:pt x="4698" y="15265"/>
                </a:lnTo>
                <a:lnTo>
                  <a:pt x="0" y="27698"/>
                </a:lnTo>
                <a:lnTo>
                  <a:pt x="6527" y="35661"/>
                </a:lnTo>
                <a:lnTo>
                  <a:pt x="42290" y="29921"/>
                </a:lnTo>
                <a:lnTo>
                  <a:pt x="48310" y="25006"/>
                </a:lnTo>
                <a:lnTo>
                  <a:pt x="53657" y="10820"/>
                </a:lnTo>
                <a:lnTo>
                  <a:pt x="49745" y="3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07144" y="3165907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9451" y="0"/>
                </a:moveTo>
                <a:lnTo>
                  <a:pt x="18721" y="1208"/>
                </a:lnTo>
                <a:lnTo>
                  <a:pt x="9605" y="6264"/>
                </a:lnTo>
                <a:lnTo>
                  <a:pt x="3049" y="14373"/>
                </a:lnTo>
                <a:lnTo>
                  <a:pt x="0" y="24739"/>
                </a:lnTo>
                <a:lnTo>
                  <a:pt x="1213" y="35476"/>
                </a:lnTo>
                <a:lnTo>
                  <a:pt x="6269" y="44594"/>
                </a:lnTo>
                <a:lnTo>
                  <a:pt x="14375" y="51148"/>
                </a:lnTo>
                <a:lnTo>
                  <a:pt x="24739" y="54190"/>
                </a:lnTo>
                <a:lnTo>
                  <a:pt x="35476" y="52982"/>
                </a:lnTo>
                <a:lnTo>
                  <a:pt x="44594" y="47926"/>
                </a:lnTo>
                <a:lnTo>
                  <a:pt x="51148" y="39817"/>
                </a:lnTo>
                <a:lnTo>
                  <a:pt x="54190" y="29451"/>
                </a:lnTo>
                <a:lnTo>
                  <a:pt x="52982" y="18721"/>
                </a:lnTo>
                <a:lnTo>
                  <a:pt x="47926" y="9605"/>
                </a:lnTo>
                <a:lnTo>
                  <a:pt x="39817" y="3049"/>
                </a:lnTo>
                <a:lnTo>
                  <a:pt x="29451" y="0"/>
                </a:lnTo>
                <a:close/>
              </a:path>
            </a:pathLst>
          </a:custGeom>
          <a:solidFill>
            <a:srgbClr val="1117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64740" y="3413525"/>
            <a:ext cx="91440" cy="38100"/>
          </a:xfrm>
          <a:custGeom>
            <a:avLst/>
            <a:gdLst/>
            <a:ahLst/>
            <a:cxnLst/>
            <a:rect l="l" t="t" r="r" b="b"/>
            <a:pathLst>
              <a:path w="91439" h="38100">
                <a:moveTo>
                  <a:pt x="57086" y="0"/>
                </a:moveTo>
                <a:lnTo>
                  <a:pt x="28714" y="13563"/>
                </a:lnTo>
                <a:lnTo>
                  <a:pt x="15925" y="18275"/>
                </a:lnTo>
                <a:lnTo>
                  <a:pt x="0" y="21043"/>
                </a:lnTo>
                <a:lnTo>
                  <a:pt x="7112" y="37579"/>
                </a:lnTo>
                <a:lnTo>
                  <a:pt x="30645" y="35280"/>
                </a:lnTo>
                <a:lnTo>
                  <a:pt x="48221" y="35242"/>
                </a:lnTo>
                <a:lnTo>
                  <a:pt x="70396" y="30365"/>
                </a:lnTo>
                <a:lnTo>
                  <a:pt x="74726" y="27152"/>
                </a:lnTo>
                <a:lnTo>
                  <a:pt x="88341" y="17767"/>
                </a:lnTo>
                <a:lnTo>
                  <a:pt x="89446" y="15570"/>
                </a:lnTo>
                <a:lnTo>
                  <a:pt x="90834" y="12318"/>
                </a:lnTo>
                <a:lnTo>
                  <a:pt x="72174" y="12318"/>
                </a:lnTo>
                <a:lnTo>
                  <a:pt x="64363" y="10680"/>
                </a:lnTo>
                <a:lnTo>
                  <a:pt x="59182" y="9385"/>
                </a:lnTo>
                <a:lnTo>
                  <a:pt x="61061" y="8877"/>
                </a:lnTo>
                <a:lnTo>
                  <a:pt x="70854" y="8877"/>
                </a:lnTo>
                <a:lnTo>
                  <a:pt x="74333" y="6083"/>
                </a:lnTo>
                <a:lnTo>
                  <a:pt x="73850" y="4254"/>
                </a:lnTo>
                <a:lnTo>
                  <a:pt x="57086" y="0"/>
                </a:lnTo>
                <a:close/>
              </a:path>
              <a:path w="91439" h="38100">
                <a:moveTo>
                  <a:pt x="86360" y="8267"/>
                </a:moveTo>
                <a:lnTo>
                  <a:pt x="72174" y="12318"/>
                </a:lnTo>
                <a:lnTo>
                  <a:pt x="90834" y="12318"/>
                </a:lnTo>
                <a:lnTo>
                  <a:pt x="91122" y="11645"/>
                </a:lnTo>
                <a:lnTo>
                  <a:pt x="86360" y="8267"/>
                </a:lnTo>
                <a:close/>
              </a:path>
              <a:path w="91439" h="38100">
                <a:moveTo>
                  <a:pt x="70854" y="8877"/>
                </a:moveTo>
                <a:lnTo>
                  <a:pt x="61061" y="8877"/>
                </a:lnTo>
                <a:lnTo>
                  <a:pt x="66903" y="10083"/>
                </a:lnTo>
                <a:lnTo>
                  <a:pt x="70396" y="9245"/>
                </a:lnTo>
                <a:lnTo>
                  <a:pt x="70854" y="8877"/>
                </a:lnTo>
                <a:close/>
              </a:path>
            </a:pathLst>
          </a:custGeom>
          <a:solidFill>
            <a:srgbClr val="FBB7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40068" y="3960814"/>
            <a:ext cx="64769" cy="52705"/>
          </a:xfrm>
          <a:custGeom>
            <a:avLst/>
            <a:gdLst/>
            <a:ahLst/>
            <a:cxnLst/>
            <a:rect l="l" t="t" r="r" b="b"/>
            <a:pathLst>
              <a:path w="64770" h="52704">
                <a:moveTo>
                  <a:pt x="30111" y="0"/>
                </a:moveTo>
                <a:lnTo>
                  <a:pt x="5168" y="0"/>
                </a:lnTo>
                <a:lnTo>
                  <a:pt x="0" y="52527"/>
                </a:lnTo>
                <a:lnTo>
                  <a:pt x="34455" y="52527"/>
                </a:lnTo>
                <a:lnTo>
                  <a:pt x="64744" y="49542"/>
                </a:lnTo>
                <a:lnTo>
                  <a:pt x="52781" y="40805"/>
                </a:lnTo>
                <a:lnTo>
                  <a:pt x="50253" y="38582"/>
                </a:lnTo>
                <a:lnTo>
                  <a:pt x="47294" y="36918"/>
                </a:lnTo>
                <a:lnTo>
                  <a:pt x="35801" y="33312"/>
                </a:lnTo>
                <a:lnTo>
                  <a:pt x="30111" y="0"/>
                </a:lnTo>
                <a:close/>
              </a:path>
            </a:pathLst>
          </a:custGeom>
          <a:solidFill>
            <a:srgbClr val="FBB7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34009" y="3996172"/>
            <a:ext cx="95250" cy="40005"/>
          </a:xfrm>
          <a:custGeom>
            <a:avLst/>
            <a:gdLst/>
            <a:ahLst/>
            <a:cxnLst/>
            <a:rect l="l" t="t" r="r" b="b"/>
            <a:pathLst>
              <a:path w="95250" h="40004">
                <a:moveTo>
                  <a:pt x="6807" y="0"/>
                </a:moveTo>
                <a:lnTo>
                  <a:pt x="368" y="15176"/>
                </a:lnTo>
                <a:lnTo>
                  <a:pt x="0" y="16433"/>
                </a:lnTo>
                <a:lnTo>
                  <a:pt x="939" y="37096"/>
                </a:lnTo>
                <a:lnTo>
                  <a:pt x="6946" y="39979"/>
                </a:lnTo>
                <a:lnTo>
                  <a:pt x="15709" y="39979"/>
                </a:lnTo>
                <a:lnTo>
                  <a:pt x="53301" y="31826"/>
                </a:lnTo>
                <a:lnTo>
                  <a:pt x="94881" y="17691"/>
                </a:lnTo>
                <a:lnTo>
                  <a:pt x="95110" y="9905"/>
                </a:lnTo>
                <a:lnTo>
                  <a:pt x="84188" y="1015"/>
                </a:lnTo>
                <a:lnTo>
                  <a:pt x="82816" y="546"/>
                </a:lnTo>
                <a:lnTo>
                  <a:pt x="54254" y="2184"/>
                </a:lnTo>
                <a:lnTo>
                  <a:pt x="63233" y="9080"/>
                </a:lnTo>
                <a:lnTo>
                  <a:pt x="32283" y="11798"/>
                </a:lnTo>
                <a:lnTo>
                  <a:pt x="31089" y="12103"/>
                </a:lnTo>
                <a:lnTo>
                  <a:pt x="29832" y="11887"/>
                </a:lnTo>
                <a:lnTo>
                  <a:pt x="12369" y="1396"/>
                </a:lnTo>
                <a:close/>
              </a:path>
            </a:pathLst>
          </a:custGeom>
          <a:solidFill>
            <a:srgbClr val="093D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73072" y="3192057"/>
            <a:ext cx="86360" cy="99695"/>
          </a:xfrm>
          <a:custGeom>
            <a:avLst/>
            <a:gdLst/>
            <a:ahLst/>
            <a:cxnLst/>
            <a:rect l="l" t="t" r="r" b="b"/>
            <a:pathLst>
              <a:path w="86360" h="99695">
                <a:moveTo>
                  <a:pt x="8102" y="0"/>
                </a:moveTo>
                <a:lnTo>
                  <a:pt x="0" y="93179"/>
                </a:lnTo>
                <a:lnTo>
                  <a:pt x="69659" y="99237"/>
                </a:lnTo>
                <a:lnTo>
                  <a:pt x="75412" y="76276"/>
                </a:lnTo>
                <a:lnTo>
                  <a:pt x="85750" y="67538"/>
                </a:lnTo>
                <a:lnTo>
                  <a:pt x="77673" y="46075"/>
                </a:lnTo>
                <a:lnTo>
                  <a:pt x="76390" y="5943"/>
                </a:lnTo>
                <a:lnTo>
                  <a:pt x="8102" y="0"/>
                </a:lnTo>
                <a:close/>
              </a:path>
            </a:pathLst>
          </a:custGeom>
          <a:solidFill>
            <a:srgbClr val="FBB7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70343" y="3266962"/>
            <a:ext cx="34925" cy="52705"/>
          </a:xfrm>
          <a:custGeom>
            <a:avLst/>
            <a:gdLst/>
            <a:ahLst/>
            <a:cxnLst/>
            <a:rect l="l" t="t" r="r" b="b"/>
            <a:pathLst>
              <a:path w="34925" h="52704">
                <a:moveTo>
                  <a:pt x="4318" y="0"/>
                </a:moveTo>
                <a:lnTo>
                  <a:pt x="0" y="49618"/>
                </a:lnTo>
                <a:lnTo>
                  <a:pt x="30454" y="52273"/>
                </a:lnTo>
                <a:lnTo>
                  <a:pt x="34772" y="2654"/>
                </a:lnTo>
                <a:lnTo>
                  <a:pt x="4318" y="0"/>
                </a:lnTo>
                <a:close/>
              </a:path>
            </a:pathLst>
          </a:custGeom>
          <a:solidFill>
            <a:srgbClr val="FBB7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916993" y="3992540"/>
            <a:ext cx="64769" cy="52705"/>
          </a:xfrm>
          <a:custGeom>
            <a:avLst/>
            <a:gdLst/>
            <a:ahLst/>
            <a:cxnLst/>
            <a:rect l="l" t="t" r="r" b="b"/>
            <a:pathLst>
              <a:path w="64770" h="52704">
                <a:moveTo>
                  <a:pt x="30111" y="0"/>
                </a:moveTo>
                <a:lnTo>
                  <a:pt x="5168" y="0"/>
                </a:lnTo>
                <a:lnTo>
                  <a:pt x="0" y="52527"/>
                </a:lnTo>
                <a:lnTo>
                  <a:pt x="34455" y="52527"/>
                </a:lnTo>
                <a:lnTo>
                  <a:pt x="64744" y="49542"/>
                </a:lnTo>
                <a:lnTo>
                  <a:pt x="52768" y="40805"/>
                </a:lnTo>
                <a:lnTo>
                  <a:pt x="50253" y="38582"/>
                </a:lnTo>
                <a:lnTo>
                  <a:pt x="47282" y="36918"/>
                </a:lnTo>
                <a:lnTo>
                  <a:pt x="35801" y="33299"/>
                </a:lnTo>
                <a:lnTo>
                  <a:pt x="30111" y="0"/>
                </a:lnTo>
                <a:close/>
              </a:path>
            </a:pathLst>
          </a:custGeom>
          <a:solidFill>
            <a:srgbClr val="FBB7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910930" y="4027894"/>
            <a:ext cx="95250" cy="40005"/>
          </a:xfrm>
          <a:custGeom>
            <a:avLst/>
            <a:gdLst/>
            <a:ahLst/>
            <a:cxnLst/>
            <a:rect l="l" t="t" r="r" b="b"/>
            <a:pathLst>
              <a:path w="95250" h="40004">
                <a:moveTo>
                  <a:pt x="6807" y="0"/>
                </a:moveTo>
                <a:lnTo>
                  <a:pt x="381" y="15176"/>
                </a:lnTo>
                <a:lnTo>
                  <a:pt x="0" y="16433"/>
                </a:lnTo>
                <a:lnTo>
                  <a:pt x="939" y="37096"/>
                </a:lnTo>
                <a:lnTo>
                  <a:pt x="6946" y="39966"/>
                </a:lnTo>
                <a:lnTo>
                  <a:pt x="15709" y="39966"/>
                </a:lnTo>
                <a:lnTo>
                  <a:pt x="53301" y="31826"/>
                </a:lnTo>
                <a:lnTo>
                  <a:pt x="94881" y="17691"/>
                </a:lnTo>
                <a:lnTo>
                  <a:pt x="95110" y="9905"/>
                </a:lnTo>
                <a:lnTo>
                  <a:pt x="84188" y="1015"/>
                </a:lnTo>
                <a:lnTo>
                  <a:pt x="82816" y="558"/>
                </a:lnTo>
                <a:lnTo>
                  <a:pt x="54254" y="2197"/>
                </a:lnTo>
                <a:lnTo>
                  <a:pt x="63246" y="9080"/>
                </a:lnTo>
                <a:lnTo>
                  <a:pt x="32296" y="11798"/>
                </a:lnTo>
                <a:lnTo>
                  <a:pt x="31089" y="12103"/>
                </a:lnTo>
                <a:lnTo>
                  <a:pt x="29832" y="11887"/>
                </a:lnTo>
                <a:lnTo>
                  <a:pt x="12382" y="1396"/>
                </a:lnTo>
                <a:close/>
              </a:path>
            </a:pathLst>
          </a:custGeom>
          <a:solidFill>
            <a:srgbClr val="093D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07242" y="3525472"/>
            <a:ext cx="102235" cy="462280"/>
          </a:xfrm>
          <a:custGeom>
            <a:avLst/>
            <a:gdLst/>
            <a:ahLst/>
            <a:cxnLst/>
            <a:rect l="l" t="t" r="r" b="b"/>
            <a:pathLst>
              <a:path w="102235" h="462279">
                <a:moveTo>
                  <a:pt x="99121" y="0"/>
                </a:moveTo>
                <a:lnTo>
                  <a:pt x="11491" y="3543"/>
                </a:lnTo>
                <a:lnTo>
                  <a:pt x="3071" y="25526"/>
                </a:lnTo>
                <a:lnTo>
                  <a:pt x="0" y="45282"/>
                </a:lnTo>
                <a:lnTo>
                  <a:pt x="559" y="64163"/>
                </a:lnTo>
                <a:lnTo>
                  <a:pt x="4782" y="80658"/>
                </a:lnTo>
                <a:lnTo>
                  <a:pt x="12698" y="93256"/>
                </a:lnTo>
                <a:lnTo>
                  <a:pt x="36053" y="265239"/>
                </a:lnTo>
                <a:lnTo>
                  <a:pt x="32878" y="289090"/>
                </a:lnTo>
                <a:lnTo>
                  <a:pt x="31024" y="446227"/>
                </a:lnTo>
                <a:lnTo>
                  <a:pt x="33272" y="459993"/>
                </a:lnTo>
                <a:lnTo>
                  <a:pt x="35088" y="457149"/>
                </a:lnTo>
                <a:lnTo>
                  <a:pt x="38999" y="459676"/>
                </a:lnTo>
                <a:lnTo>
                  <a:pt x="79042" y="273075"/>
                </a:lnTo>
                <a:lnTo>
                  <a:pt x="102220" y="47967"/>
                </a:lnTo>
                <a:lnTo>
                  <a:pt x="99121" y="0"/>
                </a:lnTo>
                <a:close/>
              </a:path>
            </a:pathLst>
          </a:custGeom>
          <a:solidFill>
            <a:srgbClr val="2937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50552" y="3541184"/>
            <a:ext cx="113030" cy="479425"/>
          </a:xfrm>
          <a:custGeom>
            <a:avLst/>
            <a:gdLst/>
            <a:ahLst/>
            <a:cxnLst/>
            <a:rect l="l" t="t" r="r" b="b"/>
            <a:pathLst>
              <a:path w="113029" h="479425">
                <a:moveTo>
                  <a:pt x="106981" y="0"/>
                </a:moveTo>
                <a:lnTo>
                  <a:pt x="10004" y="3898"/>
                </a:lnTo>
                <a:lnTo>
                  <a:pt x="1546" y="24333"/>
                </a:lnTo>
                <a:lnTo>
                  <a:pt x="0" y="43820"/>
                </a:lnTo>
                <a:lnTo>
                  <a:pt x="3949" y="61960"/>
                </a:lnTo>
                <a:lnTo>
                  <a:pt x="11647" y="77332"/>
                </a:lnTo>
                <a:lnTo>
                  <a:pt x="21345" y="88518"/>
                </a:lnTo>
                <a:lnTo>
                  <a:pt x="66443" y="256146"/>
                </a:lnTo>
                <a:lnTo>
                  <a:pt x="63573" y="287210"/>
                </a:lnTo>
                <a:lnTo>
                  <a:pt x="66621" y="471462"/>
                </a:lnTo>
                <a:lnTo>
                  <a:pt x="70469" y="475818"/>
                </a:lnTo>
                <a:lnTo>
                  <a:pt x="90801" y="479005"/>
                </a:lnTo>
                <a:lnTo>
                  <a:pt x="96300" y="477570"/>
                </a:lnTo>
                <a:lnTo>
                  <a:pt x="103019" y="468668"/>
                </a:lnTo>
                <a:lnTo>
                  <a:pt x="103476" y="467347"/>
                </a:lnTo>
                <a:lnTo>
                  <a:pt x="112963" y="252120"/>
                </a:lnTo>
                <a:lnTo>
                  <a:pt x="110080" y="47942"/>
                </a:lnTo>
                <a:lnTo>
                  <a:pt x="106981" y="0"/>
                </a:lnTo>
                <a:close/>
              </a:path>
            </a:pathLst>
          </a:custGeom>
          <a:solidFill>
            <a:srgbClr val="3E4C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65006" y="3291339"/>
            <a:ext cx="38100" cy="20320"/>
          </a:xfrm>
          <a:custGeom>
            <a:avLst/>
            <a:gdLst/>
            <a:ahLst/>
            <a:cxnLst/>
            <a:rect l="l" t="t" r="r" b="b"/>
            <a:pathLst>
              <a:path w="38100" h="20320">
                <a:moveTo>
                  <a:pt x="0" y="0"/>
                </a:moveTo>
                <a:lnTo>
                  <a:pt x="0" y="11645"/>
                </a:lnTo>
                <a:lnTo>
                  <a:pt x="37731" y="19773"/>
                </a:lnTo>
                <a:lnTo>
                  <a:pt x="37731" y="8127"/>
                </a:lnTo>
                <a:lnTo>
                  <a:pt x="0" y="0"/>
                </a:lnTo>
                <a:close/>
              </a:path>
            </a:pathLst>
          </a:custGeom>
          <a:solidFill>
            <a:srgbClr val="27C3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03671" y="3294594"/>
            <a:ext cx="160020" cy="299720"/>
          </a:xfrm>
          <a:custGeom>
            <a:avLst/>
            <a:gdLst/>
            <a:ahLst/>
            <a:cxnLst/>
            <a:rect l="l" t="t" r="r" b="b"/>
            <a:pathLst>
              <a:path w="160020" h="299720">
                <a:moveTo>
                  <a:pt x="48691" y="0"/>
                </a:moveTo>
                <a:lnTo>
                  <a:pt x="9574" y="15498"/>
                </a:lnTo>
                <a:lnTo>
                  <a:pt x="5404" y="42071"/>
                </a:lnTo>
                <a:lnTo>
                  <a:pt x="6479" y="58166"/>
                </a:lnTo>
                <a:lnTo>
                  <a:pt x="8330" y="70159"/>
                </a:lnTo>
                <a:lnTo>
                  <a:pt x="30047" y="166539"/>
                </a:lnTo>
                <a:lnTo>
                  <a:pt x="0" y="249322"/>
                </a:lnTo>
                <a:lnTo>
                  <a:pt x="2281" y="267626"/>
                </a:lnTo>
                <a:lnTo>
                  <a:pt x="25646" y="283799"/>
                </a:lnTo>
                <a:lnTo>
                  <a:pt x="81113" y="298619"/>
                </a:lnTo>
                <a:lnTo>
                  <a:pt x="113364" y="299394"/>
                </a:lnTo>
                <a:lnTo>
                  <a:pt x="136760" y="291304"/>
                </a:lnTo>
                <a:lnTo>
                  <a:pt x="151995" y="279927"/>
                </a:lnTo>
                <a:lnTo>
                  <a:pt x="159764" y="270844"/>
                </a:lnTo>
                <a:lnTo>
                  <a:pt x="159866" y="263923"/>
                </a:lnTo>
                <a:lnTo>
                  <a:pt x="139736" y="183925"/>
                </a:lnTo>
                <a:lnTo>
                  <a:pt x="150646" y="130611"/>
                </a:lnTo>
                <a:lnTo>
                  <a:pt x="154631" y="102392"/>
                </a:lnTo>
                <a:lnTo>
                  <a:pt x="155240" y="72749"/>
                </a:lnTo>
                <a:lnTo>
                  <a:pt x="149138" y="45136"/>
                </a:lnTo>
                <a:lnTo>
                  <a:pt x="132993" y="23004"/>
                </a:lnTo>
                <a:lnTo>
                  <a:pt x="128281" y="19143"/>
                </a:lnTo>
                <a:lnTo>
                  <a:pt x="122566" y="16666"/>
                </a:lnTo>
                <a:lnTo>
                  <a:pt x="61327" y="258"/>
                </a:lnTo>
                <a:lnTo>
                  <a:pt x="48691" y="0"/>
                </a:lnTo>
                <a:close/>
              </a:path>
            </a:pathLst>
          </a:custGeom>
          <a:solidFill>
            <a:srgbClr val="27C3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796949" y="3157944"/>
            <a:ext cx="297263" cy="317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669840" y="3642488"/>
            <a:ext cx="224882" cy="142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03065" y="3455972"/>
            <a:ext cx="242702" cy="217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373008" y="3049636"/>
            <a:ext cx="431800" cy="560705"/>
          </a:xfrm>
          <a:custGeom>
            <a:avLst/>
            <a:gdLst/>
            <a:ahLst/>
            <a:cxnLst/>
            <a:rect l="l" t="t" r="r" b="b"/>
            <a:pathLst>
              <a:path w="431800" h="560704">
                <a:moveTo>
                  <a:pt x="58215" y="12979"/>
                </a:moveTo>
                <a:lnTo>
                  <a:pt x="6388" y="12979"/>
                </a:lnTo>
                <a:lnTo>
                  <a:pt x="9105" y="13233"/>
                </a:lnTo>
                <a:lnTo>
                  <a:pt x="7658" y="16217"/>
                </a:lnTo>
                <a:lnTo>
                  <a:pt x="6680" y="19507"/>
                </a:lnTo>
                <a:lnTo>
                  <a:pt x="6680" y="319697"/>
                </a:lnTo>
                <a:lnTo>
                  <a:pt x="11074" y="327329"/>
                </a:lnTo>
                <a:lnTo>
                  <a:pt x="389458" y="545426"/>
                </a:lnTo>
                <a:lnTo>
                  <a:pt x="394347" y="560323"/>
                </a:lnTo>
                <a:lnTo>
                  <a:pt x="417931" y="546887"/>
                </a:lnTo>
                <a:lnTo>
                  <a:pt x="423296" y="542859"/>
                </a:lnTo>
                <a:lnTo>
                  <a:pt x="427520" y="537597"/>
                </a:lnTo>
                <a:lnTo>
                  <a:pt x="430286" y="531249"/>
                </a:lnTo>
                <a:lnTo>
                  <a:pt x="431279" y="523989"/>
                </a:lnTo>
                <a:lnTo>
                  <a:pt x="431279" y="247637"/>
                </a:lnTo>
                <a:lnTo>
                  <a:pt x="430102" y="238771"/>
                </a:lnTo>
                <a:lnTo>
                  <a:pt x="426726" y="230647"/>
                </a:lnTo>
                <a:lnTo>
                  <a:pt x="421378" y="223662"/>
                </a:lnTo>
                <a:lnTo>
                  <a:pt x="414286" y="218211"/>
                </a:lnTo>
                <a:lnTo>
                  <a:pt x="58215" y="12979"/>
                </a:lnTo>
                <a:close/>
              </a:path>
              <a:path w="431800" h="560704">
                <a:moveTo>
                  <a:pt x="31153" y="0"/>
                </a:moveTo>
                <a:lnTo>
                  <a:pt x="30467" y="114"/>
                </a:lnTo>
                <a:lnTo>
                  <a:pt x="29248" y="126"/>
                </a:lnTo>
                <a:lnTo>
                  <a:pt x="27114" y="228"/>
                </a:lnTo>
                <a:lnTo>
                  <a:pt x="0" y="14147"/>
                </a:lnTo>
                <a:lnTo>
                  <a:pt x="3314" y="13093"/>
                </a:lnTo>
                <a:lnTo>
                  <a:pt x="6388" y="12979"/>
                </a:lnTo>
                <a:lnTo>
                  <a:pt x="58215" y="12979"/>
                </a:lnTo>
                <a:lnTo>
                  <a:pt x="40830" y="2959"/>
                </a:lnTo>
                <a:lnTo>
                  <a:pt x="40386" y="2882"/>
                </a:lnTo>
                <a:lnTo>
                  <a:pt x="38709" y="2082"/>
                </a:lnTo>
                <a:lnTo>
                  <a:pt x="37490" y="1549"/>
                </a:lnTo>
                <a:lnTo>
                  <a:pt x="35517" y="939"/>
                </a:lnTo>
                <a:lnTo>
                  <a:pt x="34937" y="800"/>
                </a:lnTo>
                <a:lnTo>
                  <a:pt x="34226" y="660"/>
                </a:lnTo>
                <a:lnTo>
                  <a:pt x="33433" y="469"/>
                </a:lnTo>
                <a:lnTo>
                  <a:pt x="32689" y="165"/>
                </a:lnTo>
                <a:lnTo>
                  <a:pt x="31153" y="0"/>
                </a:lnTo>
                <a:close/>
              </a:path>
            </a:pathLst>
          </a:custGeom>
          <a:solidFill>
            <a:srgbClr val="E8EC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357075" y="3062633"/>
            <a:ext cx="424815" cy="550545"/>
          </a:xfrm>
          <a:custGeom>
            <a:avLst/>
            <a:gdLst/>
            <a:ahLst/>
            <a:cxnLst/>
            <a:rect l="l" t="t" r="r" b="b"/>
            <a:pathLst>
              <a:path w="424814" h="550545">
                <a:moveTo>
                  <a:pt x="22690" y="0"/>
                </a:moveTo>
                <a:lnTo>
                  <a:pt x="11526" y="3124"/>
                </a:lnTo>
                <a:lnTo>
                  <a:pt x="3242" y="11237"/>
                </a:lnTo>
                <a:lnTo>
                  <a:pt x="0" y="23090"/>
                </a:lnTo>
                <a:lnTo>
                  <a:pt x="0" y="319609"/>
                </a:lnTo>
                <a:lnTo>
                  <a:pt x="4406" y="327229"/>
                </a:lnTo>
                <a:lnTo>
                  <a:pt x="385140" y="546698"/>
                </a:lnTo>
                <a:lnTo>
                  <a:pt x="398710" y="550253"/>
                </a:lnTo>
                <a:lnTo>
                  <a:pt x="411451" y="546687"/>
                </a:lnTo>
                <a:lnTo>
                  <a:pt x="420901" y="537427"/>
                </a:lnTo>
                <a:lnTo>
                  <a:pt x="424599" y="523902"/>
                </a:lnTo>
                <a:lnTo>
                  <a:pt x="424599" y="247550"/>
                </a:lnTo>
                <a:lnTo>
                  <a:pt x="34569" y="3113"/>
                </a:lnTo>
                <a:lnTo>
                  <a:pt x="226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373016" y="3119653"/>
            <a:ext cx="390639" cy="431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099923" y="3169131"/>
            <a:ext cx="663738" cy="10104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000812" y="2363999"/>
            <a:ext cx="382270" cy="590550"/>
          </a:xfrm>
          <a:custGeom>
            <a:avLst/>
            <a:gdLst/>
            <a:ahLst/>
            <a:cxnLst/>
            <a:rect l="l" t="t" r="r" b="b"/>
            <a:pathLst>
              <a:path w="382270" h="590550">
                <a:moveTo>
                  <a:pt x="69329" y="0"/>
                </a:moveTo>
                <a:lnTo>
                  <a:pt x="62877" y="508"/>
                </a:lnTo>
                <a:lnTo>
                  <a:pt x="0" y="37122"/>
                </a:lnTo>
                <a:lnTo>
                  <a:pt x="49720" y="68237"/>
                </a:lnTo>
                <a:lnTo>
                  <a:pt x="49720" y="364490"/>
                </a:lnTo>
                <a:lnTo>
                  <a:pt x="315963" y="533971"/>
                </a:lnTo>
                <a:lnTo>
                  <a:pt x="315963" y="590257"/>
                </a:lnTo>
                <a:lnTo>
                  <a:pt x="372364" y="557758"/>
                </a:lnTo>
                <a:lnTo>
                  <a:pt x="377723" y="554951"/>
                </a:lnTo>
                <a:lnTo>
                  <a:pt x="381673" y="549529"/>
                </a:lnTo>
                <a:lnTo>
                  <a:pt x="381673" y="196126"/>
                </a:lnTo>
                <a:lnTo>
                  <a:pt x="380734" y="189058"/>
                </a:lnTo>
                <a:lnTo>
                  <a:pt x="378042" y="182583"/>
                </a:lnTo>
                <a:lnTo>
                  <a:pt x="373781" y="177014"/>
                </a:lnTo>
                <a:lnTo>
                  <a:pt x="368134" y="172669"/>
                </a:lnTo>
                <a:lnTo>
                  <a:pt x="69329" y="0"/>
                </a:lnTo>
                <a:close/>
              </a:path>
            </a:pathLst>
          </a:custGeom>
          <a:solidFill>
            <a:srgbClr val="0D9B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991185" y="2399421"/>
            <a:ext cx="332105" cy="558800"/>
          </a:xfrm>
          <a:custGeom>
            <a:avLst/>
            <a:gdLst/>
            <a:ahLst/>
            <a:cxnLst/>
            <a:rect l="l" t="t" r="r" b="b"/>
            <a:pathLst>
              <a:path w="332104" h="558800">
                <a:moveTo>
                  <a:pt x="16636" y="0"/>
                </a:moveTo>
                <a:lnTo>
                  <a:pt x="8450" y="2283"/>
                </a:lnTo>
                <a:lnTo>
                  <a:pt x="2376" y="8229"/>
                </a:lnTo>
                <a:lnTo>
                  <a:pt x="0" y="16923"/>
                </a:lnTo>
                <a:lnTo>
                  <a:pt x="0" y="363455"/>
                </a:lnTo>
                <a:lnTo>
                  <a:pt x="306590" y="556267"/>
                </a:lnTo>
                <a:lnTo>
                  <a:pt x="315305" y="558553"/>
                </a:lnTo>
                <a:lnTo>
                  <a:pt x="323495" y="556267"/>
                </a:lnTo>
                <a:lnTo>
                  <a:pt x="329573" y="550323"/>
                </a:lnTo>
                <a:lnTo>
                  <a:pt x="331952" y="541636"/>
                </a:lnTo>
                <a:lnTo>
                  <a:pt x="331952" y="195091"/>
                </a:lnTo>
                <a:lnTo>
                  <a:pt x="25349" y="2293"/>
                </a:lnTo>
                <a:lnTo>
                  <a:pt x="16636" y="0"/>
                </a:lnTo>
                <a:close/>
              </a:path>
            </a:pathLst>
          </a:custGeom>
          <a:solidFill>
            <a:srgbClr val="46BC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048171" y="2554098"/>
            <a:ext cx="230974" cy="2364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824921" y="2264569"/>
            <a:ext cx="481965" cy="744855"/>
          </a:xfrm>
          <a:custGeom>
            <a:avLst/>
            <a:gdLst/>
            <a:ahLst/>
            <a:cxnLst/>
            <a:rect l="l" t="t" r="r" b="b"/>
            <a:pathLst>
              <a:path w="481964" h="744855">
                <a:moveTo>
                  <a:pt x="87452" y="0"/>
                </a:moveTo>
                <a:lnTo>
                  <a:pt x="79311" y="660"/>
                </a:lnTo>
                <a:lnTo>
                  <a:pt x="0" y="46824"/>
                </a:lnTo>
                <a:lnTo>
                  <a:pt x="62712" y="86080"/>
                </a:lnTo>
                <a:lnTo>
                  <a:pt x="62712" y="459740"/>
                </a:lnTo>
                <a:lnTo>
                  <a:pt x="398526" y="673506"/>
                </a:lnTo>
                <a:lnTo>
                  <a:pt x="398526" y="744524"/>
                </a:lnTo>
                <a:lnTo>
                  <a:pt x="469671" y="703503"/>
                </a:lnTo>
                <a:lnTo>
                  <a:pt x="476427" y="699960"/>
                </a:lnTo>
                <a:lnTo>
                  <a:pt x="481418" y="693127"/>
                </a:lnTo>
                <a:lnTo>
                  <a:pt x="481418" y="247383"/>
                </a:lnTo>
                <a:lnTo>
                  <a:pt x="480235" y="238468"/>
                </a:lnTo>
                <a:lnTo>
                  <a:pt x="476840" y="230297"/>
                </a:lnTo>
                <a:lnTo>
                  <a:pt x="471464" y="223271"/>
                </a:lnTo>
                <a:lnTo>
                  <a:pt x="464337" y="217792"/>
                </a:lnTo>
                <a:lnTo>
                  <a:pt x="87452" y="0"/>
                </a:lnTo>
                <a:close/>
              </a:path>
            </a:pathLst>
          </a:custGeom>
          <a:solidFill>
            <a:srgbClr val="0D9B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812785" y="2309243"/>
            <a:ext cx="419100" cy="704850"/>
          </a:xfrm>
          <a:custGeom>
            <a:avLst/>
            <a:gdLst/>
            <a:ahLst/>
            <a:cxnLst/>
            <a:rect l="l" t="t" r="r" b="b"/>
            <a:pathLst>
              <a:path w="419100" h="704850">
                <a:moveTo>
                  <a:pt x="20981" y="0"/>
                </a:moveTo>
                <a:lnTo>
                  <a:pt x="10658" y="2884"/>
                </a:lnTo>
                <a:lnTo>
                  <a:pt x="2997" y="10387"/>
                </a:lnTo>
                <a:lnTo>
                  <a:pt x="0" y="21356"/>
                </a:lnTo>
                <a:lnTo>
                  <a:pt x="0" y="458439"/>
                </a:lnTo>
                <a:lnTo>
                  <a:pt x="386714" y="701644"/>
                </a:lnTo>
                <a:lnTo>
                  <a:pt x="397705" y="704529"/>
                </a:lnTo>
                <a:lnTo>
                  <a:pt x="408027" y="701647"/>
                </a:lnTo>
                <a:lnTo>
                  <a:pt x="415684" y="694150"/>
                </a:lnTo>
                <a:lnTo>
                  <a:pt x="418680" y="683191"/>
                </a:lnTo>
                <a:lnTo>
                  <a:pt x="418680" y="246082"/>
                </a:lnTo>
                <a:lnTo>
                  <a:pt x="31965" y="2890"/>
                </a:lnTo>
                <a:lnTo>
                  <a:pt x="20981" y="0"/>
                </a:lnTo>
                <a:close/>
              </a:path>
            </a:pathLst>
          </a:custGeom>
          <a:solidFill>
            <a:srgbClr val="10B7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882865" y="2480498"/>
            <a:ext cx="278765" cy="332105"/>
          </a:xfrm>
          <a:custGeom>
            <a:avLst/>
            <a:gdLst/>
            <a:ahLst/>
            <a:cxnLst/>
            <a:rect l="l" t="t" r="r" b="b"/>
            <a:pathLst>
              <a:path w="278764" h="332105">
                <a:moveTo>
                  <a:pt x="256264" y="304578"/>
                </a:moveTo>
                <a:lnTo>
                  <a:pt x="176657" y="304578"/>
                </a:lnTo>
                <a:lnTo>
                  <a:pt x="182206" y="305911"/>
                </a:lnTo>
                <a:lnTo>
                  <a:pt x="187540" y="306686"/>
                </a:lnTo>
                <a:lnTo>
                  <a:pt x="192697" y="307016"/>
                </a:lnTo>
                <a:lnTo>
                  <a:pt x="198932" y="317062"/>
                </a:lnTo>
                <a:lnTo>
                  <a:pt x="204668" y="324341"/>
                </a:lnTo>
                <a:lnTo>
                  <a:pt x="211197" y="329454"/>
                </a:lnTo>
                <a:lnTo>
                  <a:pt x="217731" y="331942"/>
                </a:lnTo>
                <a:lnTo>
                  <a:pt x="223481" y="331349"/>
                </a:lnTo>
                <a:lnTo>
                  <a:pt x="251891" y="318560"/>
                </a:lnTo>
                <a:lnTo>
                  <a:pt x="255713" y="314853"/>
                </a:lnTo>
                <a:lnTo>
                  <a:pt x="256989" y="308848"/>
                </a:lnTo>
                <a:lnTo>
                  <a:pt x="256264" y="304578"/>
                </a:lnTo>
                <a:close/>
              </a:path>
              <a:path w="278764" h="332105">
                <a:moveTo>
                  <a:pt x="152791" y="244735"/>
                </a:moveTo>
                <a:lnTo>
                  <a:pt x="85725" y="244735"/>
                </a:lnTo>
                <a:lnTo>
                  <a:pt x="90881" y="250412"/>
                </a:lnTo>
                <a:lnTo>
                  <a:pt x="96215" y="255860"/>
                </a:lnTo>
                <a:lnTo>
                  <a:pt x="101765" y="260991"/>
                </a:lnTo>
                <a:lnTo>
                  <a:pt x="101837" y="270504"/>
                </a:lnTo>
                <a:lnTo>
                  <a:pt x="159283" y="321431"/>
                </a:lnTo>
                <a:lnTo>
                  <a:pt x="166041" y="323953"/>
                </a:lnTo>
                <a:lnTo>
                  <a:pt x="171561" y="323326"/>
                </a:lnTo>
                <a:lnTo>
                  <a:pt x="175285" y="319798"/>
                </a:lnTo>
                <a:lnTo>
                  <a:pt x="176657" y="313620"/>
                </a:lnTo>
                <a:lnTo>
                  <a:pt x="176657" y="304578"/>
                </a:lnTo>
                <a:lnTo>
                  <a:pt x="256264" y="304578"/>
                </a:lnTo>
                <a:lnTo>
                  <a:pt x="255719" y="301362"/>
                </a:lnTo>
                <a:lnTo>
                  <a:pt x="251904" y="293211"/>
                </a:lnTo>
                <a:lnTo>
                  <a:pt x="245694" y="283165"/>
                </a:lnTo>
                <a:lnTo>
                  <a:pt x="248285" y="279368"/>
                </a:lnTo>
                <a:lnTo>
                  <a:pt x="250558" y="275164"/>
                </a:lnTo>
                <a:lnTo>
                  <a:pt x="252387" y="270504"/>
                </a:lnTo>
                <a:lnTo>
                  <a:pt x="277907" y="270504"/>
                </a:lnTo>
                <a:lnTo>
                  <a:pt x="278511" y="267786"/>
                </a:lnTo>
                <a:lnTo>
                  <a:pt x="278516" y="250051"/>
                </a:lnTo>
                <a:lnTo>
                  <a:pt x="167017" y="250051"/>
                </a:lnTo>
                <a:lnTo>
                  <a:pt x="152791" y="244735"/>
                </a:lnTo>
                <a:close/>
              </a:path>
              <a:path w="278764" h="332105">
                <a:moveTo>
                  <a:pt x="277907" y="270504"/>
                </a:moveTo>
                <a:lnTo>
                  <a:pt x="252387" y="270504"/>
                </a:lnTo>
                <a:lnTo>
                  <a:pt x="261137" y="275596"/>
                </a:lnTo>
                <a:lnTo>
                  <a:pt x="267895" y="278119"/>
                </a:lnTo>
                <a:lnTo>
                  <a:pt x="273415" y="277492"/>
                </a:lnTo>
                <a:lnTo>
                  <a:pt x="277139" y="273964"/>
                </a:lnTo>
                <a:lnTo>
                  <a:pt x="277907" y="270504"/>
                </a:lnTo>
                <a:close/>
              </a:path>
              <a:path w="278764" h="332105">
                <a:moveTo>
                  <a:pt x="187968" y="81899"/>
                </a:moveTo>
                <a:lnTo>
                  <a:pt x="111506" y="81899"/>
                </a:lnTo>
                <a:lnTo>
                  <a:pt x="139293" y="92284"/>
                </a:lnTo>
                <a:lnTo>
                  <a:pt x="167076" y="114248"/>
                </a:lnTo>
                <a:lnTo>
                  <a:pt x="189760" y="143246"/>
                </a:lnTo>
                <a:lnTo>
                  <a:pt x="205048" y="175573"/>
                </a:lnTo>
                <a:lnTo>
                  <a:pt x="210642" y="207524"/>
                </a:lnTo>
                <a:lnTo>
                  <a:pt x="205022" y="232946"/>
                </a:lnTo>
                <a:lnTo>
                  <a:pt x="189714" y="247466"/>
                </a:lnTo>
                <a:lnTo>
                  <a:pt x="167017" y="250051"/>
                </a:lnTo>
                <a:lnTo>
                  <a:pt x="278516" y="250051"/>
                </a:lnTo>
                <a:lnTo>
                  <a:pt x="273450" y="210671"/>
                </a:lnTo>
                <a:lnTo>
                  <a:pt x="252425" y="193173"/>
                </a:lnTo>
                <a:lnTo>
                  <a:pt x="250583" y="186379"/>
                </a:lnTo>
                <a:lnTo>
                  <a:pt x="248323" y="179546"/>
                </a:lnTo>
                <a:lnTo>
                  <a:pt x="245732" y="172714"/>
                </a:lnTo>
                <a:lnTo>
                  <a:pt x="251955" y="169907"/>
                </a:lnTo>
                <a:lnTo>
                  <a:pt x="255777" y="166200"/>
                </a:lnTo>
                <a:lnTo>
                  <a:pt x="257052" y="160196"/>
                </a:lnTo>
                <a:lnTo>
                  <a:pt x="255782" y="152714"/>
                </a:lnTo>
                <a:lnTo>
                  <a:pt x="251968" y="144570"/>
                </a:lnTo>
                <a:lnTo>
                  <a:pt x="223583" y="98698"/>
                </a:lnTo>
                <a:lnTo>
                  <a:pt x="217840" y="91424"/>
                </a:lnTo>
                <a:lnTo>
                  <a:pt x="212465" y="87217"/>
                </a:lnTo>
                <a:lnTo>
                  <a:pt x="192798" y="87217"/>
                </a:lnTo>
                <a:lnTo>
                  <a:pt x="187968" y="81899"/>
                </a:lnTo>
                <a:close/>
              </a:path>
              <a:path w="278764" h="332105">
                <a:moveTo>
                  <a:pt x="10621" y="53828"/>
                </a:moveTo>
                <a:lnTo>
                  <a:pt x="5102" y="54456"/>
                </a:lnTo>
                <a:lnTo>
                  <a:pt x="1378" y="57987"/>
                </a:lnTo>
                <a:lnTo>
                  <a:pt x="12" y="64167"/>
                </a:lnTo>
                <a:lnTo>
                  <a:pt x="0" y="105645"/>
                </a:lnTo>
                <a:lnTo>
                  <a:pt x="1356" y="113417"/>
                </a:lnTo>
                <a:lnTo>
                  <a:pt x="5073" y="121277"/>
                </a:lnTo>
                <a:lnTo>
                  <a:pt x="10590" y="128324"/>
                </a:lnTo>
                <a:lnTo>
                  <a:pt x="17348" y="133661"/>
                </a:lnTo>
                <a:lnTo>
                  <a:pt x="26111" y="138766"/>
                </a:lnTo>
                <a:lnTo>
                  <a:pt x="27940" y="145561"/>
                </a:lnTo>
                <a:lnTo>
                  <a:pt x="30200" y="152394"/>
                </a:lnTo>
                <a:lnTo>
                  <a:pt x="32778" y="159226"/>
                </a:lnTo>
                <a:lnTo>
                  <a:pt x="26568" y="162033"/>
                </a:lnTo>
                <a:lnTo>
                  <a:pt x="22746" y="165738"/>
                </a:lnTo>
                <a:lnTo>
                  <a:pt x="21470" y="171739"/>
                </a:lnTo>
                <a:lnTo>
                  <a:pt x="22741" y="179221"/>
                </a:lnTo>
                <a:lnTo>
                  <a:pt x="54952" y="233242"/>
                </a:lnTo>
                <a:lnTo>
                  <a:pt x="73751" y="248133"/>
                </a:lnTo>
                <a:lnTo>
                  <a:pt x="79502" y="247542"/>
                </a:lnTo>
                <a:lnTo>
                  <a:pt x="85725" y="244735"/>
                </a:lnTo>
                <a:lnTo>
                  <a:pt x="152791" y="244735"/>
                </a:lnTo>
                <a:lnTo>
                  <a:pt x="111442" y="217702"/>
                </a:lnTo>
                <a:lnTo>
                  <a:pt x="73473" y="156368"/>
                </a:lnTo>
                <a:lnTo>
                  <a:pt x="67881" y="124415"/>
                </a:lnTo>
                <a:lnTo>
                  <a:pt x="73501" y="98996"/>
                </a:lnTo>
                <a:lnTo>
                  <a:pt x="88809" y="84480"/>
                </a:lnTo>
                <a:lnTo>
                  <a:pt x="111506" y="81899"/>
                </a:lnTo>
                <a:lnTo>
                  <a:pt x="187968" y="81899"/>
                </a:lnTo>
                <a:lnTo>
                  <a:pt x="187642" y="81540"/>
                </a:lnTo>
                <a:lnTo>
                  <a:pt x="182308" y="76092"/>
                </a:lnTo>
                <a:lnTo>
                  <a:pt x="176758" y="70961"/>
                </a:lnTo>
                <a:lnTo>
                  <a:pt x="176674" y="61449"/>
                </a:lnTo>
                <a:lnTo>
                  <a:pt x="26136" y="61449"/>
                </a:lnTo>
                <a:lnTo>
                  <a:pt x="17373" y="56356"/>
                </a:lnTo>
                <a:lnTo>
                  <a:pt x="10621" y="53828"/>
                </a:lnTo>
                <a:close/>
              </a:path>
              <a:path w="278764" h="332105">
                <a:moveTo>
                  <a:pt x="204772" y="83819"/>
                </a:moveTo>
                <a:lnTo>
                  <a:pt x="199021" y="84410"/>
                </a:lnTo>
                <a:lnTo>
                  <a:pt x="192798" y="87217"/>
                </a:lnTo>
                <a:lnTo>
                  <a:pt x="212465" y="87217"/>
                </a:lnTo>
                <a:lnTo>
                  <a:pt x="211307" y="86311"/>
                </a:lnTo>
                <a:lnTo>
                  <a:pt x="204772" y="83819"/>
                </a:lnTo>
                <a:close/>
              </a:path>
              <a:path w="278764" h="332105">
                <a:moveTo>
                  <a:pt x="60792" y="0"/>
                </a:moveTo>
                <a:lnTo>
                  <a:pt x="55054" y="590"/>
                </a:lnTo>
                <a:lnTo>
                  <a:pt x="26631" y="13392"/>
                </a:lnTo>
                <a:lnTo>
                  <a:pt x="22814" y="17097"/>
                </a:lnTo>
                <a:lnTo>
                  <a:pt x="21537" y="23098"/>
                </a:lnTo>
                <a:lnTo>
                  <a:pt x="22801" y="30580"/>
                </a:lnTo>
                <a:lnTo>
                  <a:pt x="26606" y="38729"/>
                </a:lnTo>
                <a:lnTo>
                  <a:pt x="32842" y="48774"/>
                </a:lnTo>
                <a:lnTo>
                  <a:pt x="30238" y="52584"/>
                </a:lnTo>
                <a:lnTo>
                  <a:pt x="27978" y="56788"/>
                </a:lnTo>
                <a:lnTo>
                  <a:pt x="26136" y="61449"/>
                </a:lnTo>
                <a:lnTo>
                  <a:pt x="176674" y="61449"/>
                </a:lnTo>
                <a:lnTo>
                  <a:pt x="148175" y="27362"/>
                </a:lnTo>
                <a:lnTo>
                  <a:pt x="101866" y="27362"/>
                </a:lnTo>
                <a:lnTo>
                  <a:pt x="96316" y="26029"/>
                </a:lnTo>
                <a:lnTo>
                  <a:pt x="90970" y="25254"/>
                </a:lnTo>
                <a:lnTo>
                  <a:pt x="85813" y="24936"/>
                </a:lnTo>
                <a:lnTo>
                  <a:pt x="79603" y="14891"/>
                </a:lnTo>
                <a:lnTo>
                  <a:pt x="73858" y="7609"/>
                </a:lnTo>
                <a:lnTo>
                  <a:pt x="67324" y="2492"/>
                </a:lnTo>
                <a:lnTo>
                  <a:pt x="60792" y="0"/>
                </a:lnTo>
                <a:close/>
              </a:path>
              <a:path w="278764" h="332105">
                <a:moveTo>
                  <a:pt x="112476" y="7981"/>
                </a:moveTo>
                <a:lnTo>
                  <a:pt x="106960" y="8610"/>
                </a:lnTo>
                <a:lnTo>
                  <a:pt x="103238" y="12145"/>
                </a:lnTo>
                <a:lnTo>
                  <a:pt x="101866" y="18332"/>
                </a:lnTo>
                <a:lnTo>
                  <a:pt x="101866" y="27362"/>
                </a:lnTo>
                <a:lnTo>
                  <a:pt x="148175" y="27362"/>
                </a:lnTo>
                <a:lnTo>
                  <a:pt x="119227" y="10509"/>
                </a:lnTo>
                <a:lnTo>
                  <a:pt x="112476" y="7981"/>
                </a:lnTo>
                <a:close/>
              </a:path>
            </a:pathLst>
          </a:custGeom>
          <a:solidFill>
            <a:srgbClr val="0D9B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865390" y="2491977"/>
            <a:ext cx="278765" cy="332105"/>
          </a:xfrm>
          <a:custGeom>
            <a:avLst/>
            <a:gdLst/>
            <a:ahLst/>
            <a:cxnLst/>
            <a:rect l="l" t="t" r="r" b="b"/>
            <a:pathLst>
              <a:path w="278764" h="332105">
                <a:moveTo>
                  <a:pt x="256279" y="304590"/>
                </a:moveTo>
                <a:lnTo>
                  <a:pt x="176669" y="304590"/>
                </a:lnTo>
                <a:lnTo>
                  <a:pt x="182219" y="305911"/>
                </a:lnTo>
                <a:lnTo>
                  <a:pt x="187553" y="306699"/>
                </a:lnTo>
                <a:lnTo>
                  <a:pt x="192722" y="307016"/>
                </a:lnTo>
                <a:lnTo>
                  <a:pt x="198945" y="317062"/>
                </a:lnTo>
                <a:lnTo>
                  <a:pt x="204681" y="324341"/>
                </a:lnTo>
                <a:lnTo>
                  <a:pt x="211210" y="329454"/>
                </a:lnTo>
                <a:lnTo>
                  <a:pt x="217744" y="331942"/>
                </a:lnTo>
                <a:lnTo>
                  <a:pt x="223494" y="331349"/>
                </a:lnTo>
                <a:lnTo>
                  <a:pt x="251904" y="318560"/>
                </a:lnTo>
                <a:lnTo>
                  <a:pt x="255726" y="314853"/>
                </a:lnTo>
                <a:lnTo>
                  <a:pt x="257001" y="308848"/>
                </a:lnTo>
                <a:lnTo>
                  <a:pt x="256279" y="304590"/>
                </a:lnTo>
                <a:close/>
              </a:path>
              <a:path w="278764" h="332105">
                <a:moveTo>
                  <a:pt x="152806" y="244735"/>
                </a:moveTo>
                <a:lnTo>
                  <a:pt x="85737" y="244735"/>
                </a:lnTo>
                <a:lnTo>
                  <a:pt x="90893" y="250412"/>
                </a:lnTo>
                <a:lnTo>
                  <a:pt x="96240" y="255860"/>
                </a:lnTo>
                <a:lnTo>
                  <a:pt x="101777" y="260991"/>
                </a:lnTo>
                <a:lnTo>
                  <a:pt x="101849" y="270504"/>
                </a:lnTo>
                <a:lnTo>
                  <a:pt x="159296" y="321431"/>
                </a:lnTo>
                <a:lnTo>
                  <a:pt x="166054" y="323953"/>
                </a:lnTo>
                <a:lnTo>
                  <a:pt x="171573" y="323326"/>
                </a:lnTo>
                <a:lnTo>
                  <a:pt x="175298" y="319798"/>
                </a:lnTo>
                <a:lnTo>
                  <a:pt x="176669" y="313620"/>
                </a:lnTo>
                <a:lnTo>
                  <a:pt x="176669" y="304590"/>
                </a:lnTo>
                <a:lnTo>
                  <a:pt x="256279" y="304590"/>
                </a:lnTo>
                <a:lnTo>
                  <a:pt x="255731" y="301362"/>
                </a:lnTo>
                <a:lnTo>
                  <a:pt x="251917" y="293211"/>
                </a:lnTo>
                <a:lnTo>
                  <a:pt x="245706" y="283165"/>
                </a:lnTo>
                <a:lnTo>
                  <a:pt x="248297" y="279355"/>
                </a:lnTo>
                <a:lnTo>
                  <a:pt x="250570" y="275164"/>
                </a:lnTo>
                <a:lnTo>
                  <a:pt x="252399" y="270504"/>
                </a:lnTo>
                <a:lnTo>
                  <a:pt x="277920" y="270504"/>
                </a:lnTo>
                <a:lnTo>
                  <a:pt x="278523" y="267786"/>
                </a:lnTo>
                <a:lnTo>
                  <a:pt x="278529" y="250051"/>
                </a:lnTo>
                <a:lnTo>
                  <a:pt x="167035" y="250051"/>
                </a:lnTo>
                <a:lnTo>
                  <a:pt x="152806" y="244735"/>
                </a:lnTo>
                <a:close/>
              </a:path>
              <a:path w="278764" h="332105">
                <a:moveTo>
                  <a:pt x="277920" y="270504"/>
                </a:moveTo>
                <a:lnTo>
                  <a:pt x="252399" y="270504"/>
                </a:lnTo>
                <a:lnTo>
                  <a:pt x="261150" y="275596"/>
                </a:lnTo>
                <a:lnTo>
                  <a:pt x="267908" y="278119"/>
                </a:lnTo>
                <a:lnTo>
                  <a:pt x="273427" y="277492"/>
                </a:lnTo>
                <a:lnTo>
                  <a:pt x="277152" y="273964"/>
                </a:lnTo>
                <a:lnTo>
                  <a:pt x="277920" y="270504"/>
                </a:lnTo>
                <a:close/>
              </a:path>
              <a:path w="278764" h="332105">
                <a:moveTo>
                  <a:pt x="187981" y="81899"/>
                </a:moveTo>
                <a:lnTo>
                  <a:pt x="111519" y="81899"/>
                </a:lnTo>
                <a:lnTo>
                  <a:pt x="139306" y="92284"/>
                </a:lnTo>
                <a:lnTo>
                  <a:pt x="167088" y="114248"/>
                </a:lnTo>
                <a:lnTo>
                  <a:pt x="189772" y="143246"/>
                </a:lnTo>
                <a:lnTo>
                  <a:pt x="205060" y="175573"/>
                </a:lnTo>
                <a:lnTo>
                  <a:pt x="210654" y="207524"/>
                </a:lnTo>
                <a:lnTo>
                  <a:pt x="205036" y="232946"/>
                </a:lnTo>
                <a:lnTo>
                  <a:pt x="189731" y="247466"/>
                </a:lnTo>
                <a:lnTo>
                  <a:pt x="167035" y="250051"/>
                </a:lnTo>
                <a:lnTo>
                  <a:pt x="278529" y="250051"/>
                </a:lnTo>
                <a:lnTo>
                  <a:pt x="273462" y="210672"/>
                </a:lnTo>
                <a:lnTo>
                  <a:pt x="252437" y="193186"/>
                </a:lnTo>
                <a:lnTo>
                  <a:pt x="250596" y="186379"/>
                </a:lnTo>
                <a:lnTo>
                  <a:pt x="248335" y="179546"/>
                </a:lnTo>
                <a:lnTo>
                  <a:pt x="245744" y="172714"/>
                </a:lnTo>
                <a:lnTo>
                  <a:pt x="251980" y="169920"/>
                </a:lnTo>
                <a:lnTo>
                  <a:pt x="255795" y="166207"/>
                </a:lnTo>
                <a:lnTo>
                  <a:pt x="257067" y="160204"/>
                </a:lnTo>
                <a:lnTo>
                  <a:pt x="255795" y="152725"/>
                </a:lnTo>
                <a:lnTo>
                  <a:pt x="251980" y="144583"/>
                </a:lnTo>
                <a:lnTo>
                  <a:pt x="223596" y="98711"/>
                </a:lnTo>
                <a:lnTo>
                  <a:pt x="217853" y="91424"/>
                </a:lnTo>
                <a:lnTo>
                  <a:pt x="212482" y="87217"/>
                </a:lnTo>
                <a:lnTo>
                  <a:pt x="192811" y="87217"/>
                </a:lnTo>
                <a:lnTo>
                  <a:pt x="187981" y="81899"/>
                </a:lnTo>
                <a:close/>
              </a:path>
              <a:path w="278764" h="332105">
                <a:moveTo>
                  <a:pt x="10639" y="53826"/>
                </a:moveTo>
                <a:lnTo>
                  <a:pt x="5116" y="54451"/>
                </a:lnTo>
                <a:lnTo>
                  <a:pt x="1391" y="57981"/>
                </a:lnTo>
                <a:lnTo>
                  <a:pt x="25" y="64167"/>
                </a:lnTo>
                <a:lnTo>
                  <a:pt x="0" y="105645"/>
                </a:lnTo>
                <a:lnTo>
                  <a:pt x="1364" y="113412"/>
                </a:lnTo>
                <a:lnTo>
                  <a:pt x="5084" y="121272"/>
                </a:lnTo>
                <a:lnTo>
                  <a:pt x="10603" y="128323"/>
                </a:lnTo>
                <a:lnTo>
                  <a:pt x="17360" y="133661"/>
                </a:lnTo>
                <a:lnTo>
                  <a:pt x="26123" y="138766"/>
                </a:lnTo>
                <a:lnTo>
                  <a:pt x="27952" y="145561"/>
                </a:lnTo>
                <a:lnTo>
                  <a:pt x="30213" y="152394"/>
                </a:lnTo>
                <a:lnTo>
                  <a:pt x="32804" y="159226"/>
                </a:lnTo>
                <a:lnTo>
                  <a:pt x="26581" y="162033"/>
                </a:lnTo>
                <a:lnTo>
                  <a:pt x="22758" y="165738"/>
                </a:lnTo>
                <a:lnTo>
                  <a:pt x="21483" y="171739"/>
                </a:lnTo>
                <a:lnTo>
                  <a:pt x="22753" y="179221"/>
                </a:lnTo>
                <a:lnTo>
                  <a:pt x="54965" y="233242"/>
                </a:lnTo>
                <a:lnTo>
                  <a:pt x="73764" y="248128"/>
                </a:lnTo>
                <a:lnTo>
                  <a:pt x="79514" y="247529"/>
                </a:lnTo>
                <a:lnTo>
                  <a:pt x="85737" y="244735"/>
                </a:lnTo>
                <a:lnTo>
                  <a:pt x="152806" y="244735"/>
                </a:lnTo>
                <a:lnTo>
                  <a:pt x="111455" y="217702"/>
                </a:lnTo>
                <a:lnTo>
                  <a:pt x="73486" y="156368"/>
                </a:lnTo>
                <a:lnTo>
                  <a:pt x="67894" y="124415"/>
                </a:lnTo>
                <a:lnTo>
                  <a:pt x="73514" y="98996"/>
                </a:lnTo>
                <a:lnTo>
                  <a:pt x="88822" y="84480"/>
                </a:lnTo>
                <a:lnTo>
                  <a:pt x="111519" y="81899"/>
                </a:lnTo>
                <a:lnTo>
                  <a:pt x="187981" y="81899"/>
                </a:lnTo>
                <a:lnTo>
                  <a:pt x="187655" y="81540"/>
                </a:lnTo>
                <a:lnTo>
                  <a:pt x="182321" y="76092"/>
                </a:lnTo>
                <a:lnTo>
                  <a:pt x="176771" y="70961"/>
                </a:lnTo>
                <a:lnTo>
                  <a:pt x="176699" y="61449"/>
                </a:lnTo>
                <a:lnTo>
                  <a:pt x="26149" y="61449"/>
                </a:lnTo>
                <a:lnTo>
                  <a:pt x="17398" y="56356"/>
                </a:lnTo>
                <a:lnTo>
                  <a:pt x="10639" y="53826"/>
                </a:lnTo>
                <a:close/>
              </a:path>
              <a:path w="278764" h="332105">
                <a:moveTo>
                  <a:pt x="204790" y="83818"/>
                </a:moveTo>
                <a:lnTo>
                  <a:pt x="199047" y="84410"/>
                </a:lnTo>
                <a:lnTo>
                  <a:pt x="192811" y="87217"/>
                </a:lnTo>
                <a:lnTo>
                  <a:pt x="212482" y="87217"/>
                </a:lnTo>
                <a:lnTo>
                  <a:pt x="211321" y="86308"/>
                </a:lnTo>
                <a:lnTo>
                  <a:pt x="204790" y="83818"/>
                </a:lnTo>
                <a:close/>
              </a:path>
              <a:path w="278764" h="332105">
                <a:moveTo>
                  <a:pt x="60810" y="0"/>
                </a:moveTo>
                <a:lnTo>
                  <a:pt x="55067" y="590"/>
                </a:lnTo>
                <a:lnTo>
                  <a:pt x="26644" y="13392"/>
                </a:lnTo>
                <a:lnTo>
                  <a:pt x="22829" y="17099"/>
                </a:lnTo>
                <a:lnTo>
                  <a:pt x="21556" y="23103"/>
                </a:lnTo>
                <a:lnTo>
                  <a:pt x="22824" y="30585"/>
                </a:lnTo>
                <a:lnTo>
                  <a:pt x="26631" y="38729"/>
                </a:lnTo>
                <a:lnTo>
                  <a:pt x="32854" y="48774"/>
                </a:lnTo>
                <a:lnTo>
                  <a:pt x="30251" y="52584"/>
                </a:lnTo>
                <a:lnTo>
                  <a:pt x="27990" y="56788"/>
                </a:lnTo>
                <a:lnTo>
                  <a:pt x="26149" y="61449"/>
                </a:lnTo>
                <a:lnTo>
                  <a:pt x="176699" y="61449"/>
                </a:lnTo>
                <a:lnTo>
                  <a:pt x="148197" y="27362"/>
                </a:lnTo>
                <a:lnTo>
                  <a:pt x="101879" y="27362"/>
                </a:lnTo>
                <a:lnTo>
                  <a:pt x="96342" y="26029"/>
                </a:lnTo>
                <a:lnTo>
                  <a:pt x="90995" y="25254"/>
                </a:lnTo>
                <a:lnTo>
                  <a:pt x="85826" y="24936"/>
                </a:lnTo>
                <a:lnTo>
                  <a:pt x="79616" y="14891"/>
                </a:lnTo>
                <a:lnTo>
                  <a:pt x="73873" y="7609"/>
                </a:lnTo>
                <a:lnTo>
                  <a:pt x="67341" y="2492"/>
                </a:lnTo>
                <a:lnTo>
                  <a:pt x="60810" y="0"/>
                </a:lnTo>
                <a:close/>
              </a:path>
              <a:path w="278764" h="332105">
                <a:moveTo>
                  <a:pt x="112489" y="7981"/>
                </a:moveTo>
                <a:lnTo>
                  <a:pt x="106973" y="8610"/>
                </a:lnTo>
                <a:lnTo>
                  <a:pt x="103250" y="12145"/>
                </a:lnTo>
                <a:lnTo>
                  <a:pt x="101879" y="18332"/>
                </a:lnTo>
                <a:lnTo>
                  <a:pt x="101879" y="27362"/>
                </a:lnTo>
                <a:lnTo>
                  <a:pt x="148197" y="27362"/>
                </a:lnTo>
                <a:lnTo>
                  <a:pt x="119240" y="10509"/>
                </a:lnTo>
                <a:lnTo>
                  <a:pt x="112489" y="79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444820" y="2789604"/>
            <a:ext cx="403860" cy="624205"/>
          </a:xfrm>
          <a:custGeom>
            <a:avLst/>
            <a:gdLst/>
            <a:ahLst/>
            <a:cxnLst/>
            <a:rect l="l" t="t" r="r" b="b"/>
            <a:pathLst>
              <a:path w="403860" h="624204">
                <a:moveTo>
                  <a:pt x="73304" y="0"/>
                </a:moveTo>
                <a:lnTo>
                  <a:pt x="66484" y="558"/>
                </a:lnTo>
                <a:lnTo>
                  <a:pt x="0" y="39255"/>
                </a:lnTo>
                <a:lnTo>
                  <a:pt x="52577" y="72161"/>
                </a:lnTo>
                <a:lnTo>
                  <a:pt x="52577" y="385356"/>
                </a:lnTo>
                <a:lnTo>
                  <a:pt x="334048" y="564553"/>
                </a:lnTo>
                <a:lnTo>
                  <a:pt x="334048" y="624065"/>
                </a:lnTo>
                <a:lnTo>
                  <a:pt x="393687" y="589686"/>
                </a:lnTo>
                <a:lnTo>
                  <a:pt x="399351" y="586714"/>
                </a:lnTo>
                <a:lnTo>
                  <a:pt x="403517" y="580986"/>
                </a:lnTo>
                <a:lnTo>
                  <a:pt x="403517" y="207352"/>
                </a:lnTo>
                <a:lnTo>
                  <a:pt x="402525" y="199884"/>
                </a:lnTo>
                <a:lnTo>
                  <a:pt x="399680" y="193038"/>
                </a:lnTo>
                <a:lnTo>
                  <a:pt x="395174" y="187152"/>
                </a:lnTo>
                <a:lnTo>
                  <a:pt x="389204" y="182562"/>
                </a:lnTo>
                <a:lnTo>
                  <a:pt x="73304" y="0"/>
                </a:lnTo>
                <a:close/>
              </a:path>
            </a:pathLst>
          </a:custGeom>
          <a:solidFill>
            <a:srgbClr val="0D9B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434639" y="2827064"/>
            <a:ext cx="351155" cy="590550"/>
          </a:xfrm>
          <a:custGeom>
            <a:avLst/>
            <a:gdLst/>
            <a:ahLst/>
            <a:cxnLst/>
            <a:rect l="l" t="t" r="r" b="b"/>
            <a:pathLst>
              <a:path w="351154" h="590550">
                <a:moveTo>
                  <a:pt x="17595" y="0"/>
                </a:moveTo>
                <a:lnTo>
                  <a:pt x="8937" y="2412"/>
                </a:lnTo>
                <a:lnTo>
                  <a:pt x="2513" y="8697"/>
                </a:lnTo>
                <a:lnTo>
                  <a:pt x="0" y="17884"/>
                </a:lnTo>
                <a:lnTo>
                  <a:pt x="0" y="384266"/>
                </a:lnTo>
                <a:lnTo>
                  <a:pt x="324142" y="588101"/>
                </a:lnTo>
                <a:lnTo>
                  <a:pt x="333356" y="590524"/>
                </a:lnTo>
                <a:lnTo>
                  <a:pt x="342014" y="588111"/>
                </a:lnTo>
                <a:lnTo>
                  <a:pt x="348437" y="581825"/>
                </a:lnTo>
                <a:lnTo>
                  <a:pt x="350951" y="572633"/>
                </a:lnTo>
                <a:lnTo>
                  <a:pt x="350951" y="206250"/>
                </a:lnTo>
                <a:lnTo>
                  <a:pt x="26809" y="2428"/>
                </a:lnTo>
                <a:lnTo>
                  <a:pt x="17595" y="0"/>
                </a:lnTo>
                <a:close/>
              </a:path>
            </a:pathLst>
          </a:custGeom>
          <a:solidFill>
            <a:srgbClr val="10B7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521923" y="2985174"/>
            <a:ext cx="198773" cy="2767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494522" y="2595080"/>
            <a:ext cx="180340" cy="318770"/>
          </a:xfrm>
          <a:custGeom>
            <a:avLst/>
            <a:gdLst/>
            <a:ahLst/>
            <a:cxnLst/>
            <a:rect l="l" t="t" r="r" b="b"/>
            <a:pathLst>
              <a:path w="180339" h="318769">
                <a:moveTo>
                  <a:pt x="16962" y="0"/>
                </a:moveTo>
                <a:lnTo>
                  <a:pt x="8616" y="2326"/>
                </a:lnTo>
                <a:lnTo>
                  <a:pt x="2423" y="8385"/>
                </a:lnTo>
                <a:lnTo>
                  <a:pt x="0" y="17248"/>
                </a:lnTo>
                <a:lnTo>
                  <a:pt x="0" y="208154"/>
                </a:lnTo>
                <a:lnTo>
                  <a:pt x="153898" y="316155"/>
                </a:lnTo>
                <a:lnTo>
                  <a:pt x="162785" y="318485"/>
                </a:lnTo>
                <a:lnTo>
                  <a:pt x="171130" y="316152"/>
                </a:lnTo>
                <a:lnTo>
                  <a:pt x="177321" y="310090"/>
                </a:lnTo>
                <a:lnTo>
                  <a:pt x="179743" y="301233"/>
                </a:lnTo>
                <a:lnTo>
                  <a:pt x="179743" y="110326"/>
                </a:lnTo>
                <a:lnTo>
                  <a:pt x="25844" y="2338"/>
                </a:lnTo>
                <a:lnTo>
                  <a:pt x="16962" y="0"/>
                </a:lnTo>
                <a:close/>
              </a:path>
            </a:pathLst>
          </a:custGeom>
          <a:solidFill>
            <a:srgbClr val="A8D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574440" y="3538833"/>
            <a:ext cx="166370" cy="295275"/>
          </a:xfrm>
          <a:custGeom>
            <a:avLst/>
            <a:gdLst/>
            <a:ahLst/>
            <a:cxnLst/>
            <a:rect l="l" t="t" r="r" b="b"/>
            <a:pathLst>
              <a:path w="166370" h="295275">
                <a:moveTo>
                  <a:pt x="15687" y="0"/>
                </a:moveTo>
                <a:lnTo>
                  <a:pt x="7969" y="2153"/>
                </a:lnTo>
                <a:lnTo>
                  <a:pt x="2241" y="7760"/>
                </a:lnTo>
                <a:lnTo>
                  <a:pt x="0" y="15955"/>
                </a:lnTo>
                <a:lnTo>
                  <a:pt x="0" y="192574"/>
                </a:lnTo>
                <a:lnTo>
                  <a:pt x="142379" y="292498"/>
                </a:lnTo>
                <a:lnTo>
                  <a:pt x="150606" y="294654"/>
                </a:lnTo>
                <a:lnTo>
                  <a:pt x="158327" y="292496"/>
                </a:lnTo>
                <a:lnTo>
                  <a:pt x="164053" y="286888"/>
                </a:lnTo>
                <a:lnTo>
                  <a:pt x="166293" y="278693"/>
                </a:lnTo>
                <a:lnTo>
                  <a:pt x="166293" y="102074"/>
                </a:lnTo>
                <a:lnTo>
                  <a:pt x="23901" y="2163"/>
                </a:lnTo>
                <a:lnTo>
                  <a:pt x="15687" y="0"/>
                </a:lnTo>
                <a:close/>
              </a:path>
            </a:pathLst>
          </a:custGeom>
          <a:solidFill>
            <a:srgbClr val="A8D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182796" y="3256265"/>
            <a:ext cx="228600" cy="353060"/>
          </a:xfrm>
          <a:custGeom>
            <a:avLst/>
            <a:gdLst/>
            <a:ahLst/>
            <a:cxnLst/>
            <a:rect l="l" t="t" r="r" b="b"/>
            <a:pathLst>
              <a:path w="228600" h="353060">
                <a:moveTo>
                  <a:pt x="41465" y="0"/>
                </a:moveTo>
                <a:lnTo>
                  <a:pt x="37630" y="317"/>
                </a:lnTo>
                <a:lnTo>
                  <a:pt x="0" y="22199"/>
                </a:lnTo>
                <a:lnTo>
                  <a:pt x="29730" y="40805"/>
                </a:lnTo>
                <a:lnTo>
                  <a:pt x="29730" y="223748"/>
                </a:lnTo>
                <a:lnTo>
                  <a:pt x="32816" y="229095"/>
                </a:lnTo>
                <a:lnTo>
                  <a:pt x="188937" y="319316"/>
                </a:lnTo>
                <a:lnTo>
                  <a:pt x="188937" y="352983"/>
                </a:lnTo>
                <a:lnTo>
                  <a:pt x="225869" y="331787"/>
                </a:lnTo>
                <a:lnTo>
                  <a:pt x="228231" y="328612"/>
                </a:lnTo>
                <a:lnTo>
                  <a:pt x="228231" y="111493"/>
                </a:lnTo>
                <a:lnTo>
                  <a:pt x="225145" y="106146"/>
                </a:lnTo>
                <a:lnTo>
                  <a:pt x="41465" y="0"/>
                </a:lnTo>
                <a:close/>
              </a:path>
            </a:pathLst>
          </a:custGeom>
          <a:solidFill>
            <a:srgbClr val="0D9B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177045" y="3274913"/>
            <a:ext cx="198755" cy="339090"/>
          </a:xfrm>
          <a:custGeom>
            <a:avLst/>
            <a:gdLst/>
            <a:ahLst/>
            <a:cxnLst/>
            <a:rect l="l" t="t" r="r" b="b"/>
            <a:pathLst>
              <a:path w="198754" h="339089">
                <a:moveTo>
                  <a:pt x="8420" y="0"/>
                </a:moveTo>
                <a:lnTo>
                  <a:pt x="0" y="4864"/>
                </a:lnTo>
                <a:lnTo>
                  <a:pt x="0" y="225666"/>
                </a:lnTo>
                <a:lnTo>
                  <a:pt x="3086" y="231013"/>
                </a:lnTo>
                <a:lnTo>
                  <a:pt x="190080" y="339077"/>
                </a:lnTo>
                <a:lnTo>
                  <a:pt x="198501" y="334213"/>
                </a:lnTo>
                <a:lnTo>
                  <a:pt x="198501" y="113423"/>
                </a:lnTo>
                <a:lnTo>
                  <a:pt x="195414" y="108064"/>
                </a:lnTo>
                <a:close/>
              </a:path>
            </a:pathLst>
          </a:custGeom>
          <a:solidFill>
            <a:srgbClr val="46BC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225939" y="3369366"/>
            <a:ext cx="100711" cy="1640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743734" y="1929793"/>
            <a:ext cx="121107" cy="2145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256277" y="1764380"/>
            <a:ext cx="187325" cy="330835"/>
          </a:xfrm>
          <a:custGeom>
            <a:avLst/>
            <a:gdLst/>
            <a:ahLst/>
            <a:cxnLst/>
            <a:rect l="l" t="t" r="r" b="b"/>
            <a:pathLst>
              <a:path w="187325" h="330835">
                <a:moveTo>
                  <a:pt x="17616" y="0"/>
                </a:moveTo>
                <a:lnTo>
                  <a:pt x="8947" y="2419"/>
                </a:lnTo>
                <a:lnTo>
                  <a:pt x="2516" y="8716"/>
                </a:lnTo>
                <a:lnTo>
                  <a:pt x="0" y="17920"/>
                </a:lnTo>
                <a:lnTo>
                  <a:pt x="0" y="216230"/>
                </a:lnTo>
                <a:lnTo>
                  <a:pt x="159867" y="328396"/>
                </a:lnTo>
                <a:lnTo>
                  <a:pt x="169091" y="330823"/>
                </a:lnTo>
                <a:lnTo>
                  <a:pt x="177757" y="328404"/>
                </a:lnTo>
                <a:lnTo>
                  <a:pt x="184186" y="322112"/>
                </a:lnTo>
                <a:lnTo>
                  <a:pt x="186702" y="312915"/>
                </a:lnTo>
                <a:lnTo>
                  <a:pt x="186702" y="114605"/>
                </a:lnTo>
                <a:lnTo>
                  <a:pt x="26847" y="2426"/>
                </a:lnTo>
                <a:lnTo>
                  <a:pt x="17616" y="0"/>
                </a:lnTo>
                <a:close/>
              </a:path>
            </a:pathLst>
          </a:custGeom>
          <a:solidFill>
            <a:srgbClr val="A8D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377124" y="981672"/>
            <a:ext cx="422601" cy="2757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099932" y="1019378"/>
            <a:ext cx="31115" cy="162560"/>
          </a:xfrm>
          <a:custGeom>
            <a:avLst/>
            <a:gdLst/>
            <a:ahLst/>
            <a:cxnLst/>
            <a:rect l="l" t="t" r="r" b="b"/>
            <a:pathLst>
              <a:path w="31114" h="162559">
                <a:moveTo>
                  <a:pt x="31013" y="0"/>
                </a:moveTo>
                <a:lnTo>
                  <a:pt x="0" y="0"/>
                </a:lnTo>
                <a:lnTo>
                  <a:pt x="0" y="162051"/>
                </a:lnTo>
                <a:lnTo>
                  <a:pt x="31013" y="162051"/>
                </a:lnTo>
                <a:lnTo>
                  <a:pt x="310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167343" y="1019378"/>
            <a:ext cx="31115" cy="162560"/>
          </a:xfrm>
          <a:custGeom>
            <a:avLst/>
            <a:gdLst/>
            <a:ahLst/>
            <a:cxnLst/>
            <a:rect l="l" t="t" r="r" b="b"/>
            <a:pathLst>
              <a:path w="31114" h="162559">
                <a:moveTo>
                  <a:pt x="31000" y="0"/>
                </a:moveTo>
                <a:lnTo>
                  <a:pt x="0" y="0"/>
                </a:lnTo>
                <a:lnTo>
                  <a:pt x="0" y="162051"/>
                </a:lnTo>
                <a:lnTo>
                  <a:pt x="31000" y="162051"/>
                </a:lnTo>
                <a:lnTo>
                  <a:pt x="310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241715" y="999185"/>
            <a:ext cx="31115" cy="248285"/>
          </a:xfrm>
          <a:custGeom>
            <a:avLst/>
            <a:gdLst/>
            <a:ahLst/>
            <a:cxnLst/>
            <a:rect l="l" t="t" r="r" b="b"/>
            <a:pathLst>
              <a:path w="31114" h="248284">
                <a:moveTo>
                  <a:pt x="31000" y="0"/>
                </a:moveTo>
                <a:lnTo>
                  <a:pt x="0" y="0"/>
                </a:lnTo>
                <a:lnTo>
                  <a:pt x="0" y="247878"/>
                </a:lnTo>
                <a:lnTo>
                  <a:pt x="31000" y="247878"/>
                </a:lnTo>
                <a:lnTo>
                  <a:pt x="310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776653" y="999198"/>
            <a:ext cx="31115" cy="135890"/>
          </a:xfrm>
          <a:custGeom>
            <a:avLst/>
            <a:gdLst/>
            <a:ahLst/>
            <a:cxnLst/>
            <a:rect l="l" t="t" r="r" b="b"/>
            <a:pathLst>
              <a:path w="31114" h="135890">
                <a:moveTo>
                  <a:pt x="31000" y="0"/>
                </a:moveTo>
                <a:lnTo>
                  <a:pt x="0" y="0"/>
                </a:lnTo>
                <a:lnTo>
                  <a:pt x="0" y="135572"/>
                </a:lnTo>
                <a:lnTo>
                  <a:pt x="31000" y="135572"/>
                </a:lnTo>
                <a:lnTo>
                  <a:pt x="310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525524" y="999185"/>
            <a:ext cx="31115" cy="196215"/>
          </a:xfrm>
          <a:custGeom>
            <a:avLst/>
            <a:gdLst/>
            <a:ahLst/>
            <a:cxnLst/>
            <a:rect l="l" t="t" r="r" b="b"/>
            <a:pathLst>
              <a:path w="31115" h="196215">
                <a:moveTo>
                  <a:pt x="31000" y="0"/>
                </a:moveTo>
                <a:lnTo>
                  <a:pt x="0" y="0"/>
                </a:lnTo>
                <a:lnTo>
                  <a:pt x="0" y="195833"/>
                </a:lnTo>
                <a:lnTo>
                  <a:pt x="31000" y="195833"/>
                </a:lnTo>
                <a:lnTo>
                  <a:pt x="310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070544" y="1017041"/>
            <a:ext cx="156845" cy="28575"/>
          </a:xfrm>
          <a:custGeom>
            <a:avLst/>
            <a:gdLst/>
            <a:ahLst/>
            <a:cxnLst/>
            <a:rect l="l" t="t" r="r" b="b"/>
            <a:pathLst>
              <a:path w="156844" h="28575">
                <a:moveTo>
                  <a:pt x="156768" y="0"/>
                </a:moveTo>
                <a:lnTo>
                  <a:pt x="0" y="0"/>
                </a:lnTo>
                <a:lnTo>
                  <a:pt x="0" y="28168"/>
                </a:lnTo>
                <a:lnTo>
                  <a:pt x="156768" y="28168"/>
                </a:lnTo>
                <a:lnTo>
                  <a:pt x="1567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698504" y="1039518"/>
            <a:ext cx="31115" cy="95250"/>
          </a:xfrm>
          <a:custGeom>
            <a:avLst/>
            <a:gdLst/>
            <a:ahLst/>
            <a:cxnLst/>
            <a:rect l="l" t="t" r="r" b="b"/>
            <a:pathLst>
              <a:path w="31114" h="95250">
                <a:moveTo>
                  <a:pt x="0" y="95250"/>
                </a:moveTo>
                <a:lnTo>
                  <a:pt x="30987" y="95250"/>
                </a:lnTo>
                <a:lnTo>
                  <a:pt x="30987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612906" y="1011578"/>
            <a:ext cx="116839" cy="27940"/>
          </a:xfrm>
          <a:custGeom>
            <a:avLst/>
            <a:gdLst/>
            <a:ahLst/>
            <a:cxnLst/>
            <a:rect l="l" t="t" r="r" b="b"/>
            <a:pathLst>
              <a:path w="116839" h="27940">
                <a:moveTo>
                  <a:pt x="0" y="27940"/>
                </a:moveTo>
                <a:lnTo>
                  <a:pt x="116586" y="27940"/>
                </a:lnTo>
                <a:lnTo>
                  <a:pt x="116586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611388" y="1067714"/>
            <a:ext cx="118110" cy="28575"/>
          </a:xfrm>
          <a:custGeom>
            <a:avLst/>
            <a:gdLst/>
            <a:ahLst/>
            <a:cxnLst/>
            <a:rect l="l" t="t" r="r" b="b"/>
            <a:pathLst>
              <a:path w="118110" h="28575">
                <a:moveTo>
                  <a:pt x="118097" y="0"/>
                </a:moveTo>
                <a:lnTo>
                  <a:pt x="0" y="0"/>
                </a:lnTo>
                <a:lnTo>
                  <a:pt x="0" y="28168"/>
                </a:lnTo>
                <a:lnTo>
                  <a:pt x="118097" y="28168"/>
                </a:lnTo>
                <a:lnTo>
                  <a:pt x="1180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359014" y="1027023"/>
            <a:ext cx="147955" cy="28575"/>
          </a:xfrm>
          <a:custGeom>
            <a:avLst/>
            <a:gdLst/>
            <a:ahLst/>
            <a:cxnLst/>
            <a:rect l="l" t="t" r="r" b="b"/>
            <a:pathLst>
              <a:path w="147955" h="28575">
                <a:moveTo>
                  <a:pt x="147408" y="0"/>
                </a:moveTo>
                <a:lnTo>
                  <a:pt x="0" y="0"/>
                </a:lnTo>
                <a:lnTo>
                  <a:pt x="0" y="28194"/>
                </a:lnTo>
                <a:lnTo>
                  <a:pt x="147408" y="28194"/>
                </a:lnTo>
                <a:lnTo>
                  <a:pt x="1474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525524" y="1076998"/>
            <a:ext cx="70485" cy="28575"/>
          </a:xfrm>
          <a:custGeom>
            <a:avLst/>
            <a:gdLst/>
            <a:ahLst/>
            <a:cxnLst/>
            <a:rect l="l" t="t" r="r" b="b"/>
            <a:pathLst>
              <a:path w="70484" h="28575">
                <a:moveTo>
                  <a:pt x="70091" y="0"/>
                </a:moveTo>
                <a:lnTo>
                  <a:pt x="0" y="0"/>
                </a:lnTo>
                <a:lnTo>
                  <a:pt x="0" y="28155"/>
                </a:lnTo>
                <a:lnTo>
                  <a:pt x="70091" y="28155"/>
                </a:lnTo>
                <a:lnTo>
                  <a:pt x="700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645615" y="1226871"/>
            <a:ext cx="162560" cy="27940"/>
          </a:xfrm>
          <a:custGeom>
            <a:avLst/>
            <a:gdLst/>
            <a:ahLst/>
            <a:cxnLst/>
            <a:rect l="l" t="t" r="r" b="b"/>
            <a:pathLst>
              <a:path w="162560" h="27940">
                <a:moveTo>
                  <a:pt x="0" y="27940"/>
                </a:moveTo>
                <a:lnTo>
                  <a:pt x="162039" y="27940"/>
                </a:lnTo>
                <a:lnTo>
                  <a:pt x="16203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645615" y="1181151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4" h="45719">
                <a:moveTo>
                  <a:pt x="0" y="45719"/>
                </a:moveTo>
                <a:lnTo>
                  <a:pt x="30987" y="45719"/>
                </a:lnTo>
                <a:lnTo>
                  <a:pt x="30987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645615" y="1153211"/>
            <a:ext cx="162560" cy="27940"/>
          </a:xfrm>
          <a:custGeom>
            <a:avLst/>
            <a:gdLst/>
            <a:ahLst/>
            <a:cxnLst/>
            <a:rect l="l" t="t" r="r" b="b"/>
            <a:pathLst>
              <a:path w="162560" h="27940">
                <a:moveTo>
                  <a:pt x="0" y="27940"/>
                </a:moveTo>
                <a:lnTo>
                  <a:pt x="162039" y="27940"/>
                </a:lnTo>
                <a:lnTo>
                  <a:pt x="16203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776653" y="1181532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4" h="45719">
                <a:moveTo>
                  <a:pt x="31000" y="0"/>
                </a:moveTo>
                <a:lnTo>
                  <a:pt x="0" y="0"/>
                </a:lnTo>
                <a:lnTo>
                  <a:pt x="0" y="45516"/>
                </a:lnTo>
                <a:lnTo>
                  <a:pt x="31000" y="45516"/>
                </a:lnTo>
                <a:lnTo>
                  <a:pt x="310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399461" y="1227310"/>
            <a:ext cx="162560" cy="27940"/>
          </a:xfrm>
          <a:custGeom>
            <a:avLst/>
            <a:gdLst/>
            <a:ahLst/>
            <a:cxnLst/>
            <a:rect l="l" t="t" r="r" b="b"/>
            <a:pathLst>
              <a:path w="162559" h="27940">
                <a:moveTo>
                  <a:pt x="0" y="27940"/>
                </a:moveTo>
                <a:lnTo>
                  <a:pt x="162039" y="27940"/>
                </a:lnTo>
                <a:lnTo>
                  <a:pt x="16203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399461" y="1184130"/>
            <a:ext cx="31115" cy="43180"/>
          </a:xfrm>
          <a:custGeom>
            <a:avLst/>
            <a:gdLst/>
            <a:ahLst/>
            <a:cxnLst/>
            <a:rect l="l" t="t" r="r" b="b"/>
            <a:pathLst>
              <a:path w="31115" h="43180">
                <a:moveTo>
                  <a:pt x="0" y="43180"/>
                </a:moveTo>
                <a:lnTo>
                  <a:pt x="31038" y="43180"/>
                </a:lnTo>
                <a:lnTo>
                  <a:pt x="31038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698498" y="1055611"/>
            <a:ext cx="109220" cy="28575"/>
          </a:xfrm>
          <a:custGeom>
            <a:avLst/>
            <a:gdLst/>
            <a:ahLst/>
            <a:cxnLst/>
            <a:rect l="l" t="t" r="r" b="b"/>
            <a:pathLst>
              <a:path w="109219" h="28575">
                <a:moveTo>
                  <a:pt x="109156" y="0"/>
                </a:moveTo>
                <a:lnTo>
                  <a:pt x="0" y="0"/>
                </a:lnTo>
                <a:lnTo>
                  <a:pt x="0" y="28168"/>
                </a:lnTo>
                <a:lnTo>
                  <a:pt x="109156" y="28168"/>
                </a:lnTo>
                <a:lnTo>
                  <a:pt x="1091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067305" y="1155128"/>
            <a:ext cx="202565" cy="28575"/>
          </a:xfrm>
          <a:custGeom>
            <a:avLst/>
            <a:gdLst/>
            <a:ahLst/>
            <a:cxnLst/>
            <a:rect l="l" t="t" r="r" b="b"/>
            <a:pathLst>
              <a:path w="202564" h="28575">
                <a:moveTo>
                  <a:pt x="202082" y="0"/>
                </a:moveTo>
                <a:lnTo>
                  <a:pt x="0" y="0"/>
                </a:lnTo>
                <a:lnTo>
                  <a:pt x="0" y="28181"/>
                </a:lnTo>
                <a:lnTo>
                  <a:pt x="202082" y="28181"/>
                </a:lnTo>
                <a:lnTo>
                  <a:pt x="2020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926475" y="1120038"/>
            <a:ext cx="31115" cy="87630"/>
          </a:xfrm>
          <a:custGeom>
            <a:avLst/>
            <a:gdLst/>
            <a:ahLst/>
            <a:cxnLst/>
            <a:rect l="l" t="t" r="r" b="b"/>
            <a:pathLst>
              <a:path w="31114" h="87630">
                <a:moveTo>
                  <a:pt x="31026" y="0"/>
                </a:moveTo>
                <a:lnTo>
                  <a:pt x="0" y="0"/>
                </a:lnTo>
                <a:lnTo>
                  <a:pt x="0" y="87553"/>
                </a:lnTo>
                <a:lnTo>
                  <a:pt x="31026" y="87553"/>
                </a:lnTo>
                <a:lnTo>
                  <a:pt x="310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827212" y="1181316"/>
            <a:ext cx="229870" cy="28575"/>
          </a:xfrm>
          <a:custGeom>
            <a:avLst/>
            <a:gdLst/>
            <a:ahLst/>
            <a:cxnLst/>
            <a:rect l="l" t="t" r="r" b="b"/>
            <a:pathLst>
              <a:path w="229869" h="28575">
                <a:moveTo>
                  <a:pt x="229527" y="0"/>
                </a:moveTo>
                <a:lnTo>
                  <a:pt x="0" y="0"/>
                </a:lnTo>
                <a:lnTo>
                  <a:pt x="0" y="28168"/>
                </a:lnTo>
                <a:lnTo>
                  <a:pt x="229527" y="28168"/>
                </a:lnTo>
                <a:lnTo>
                  <a:pt x="2295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297087" y="1181316"/>
            <a:ext cx="229870" cy="28575"/>
          </a:xfrm>
          <a:custGeom>
            <a:avLst/>
            <a:gdLst/>
            <a:ahLst/>
            <a:cxnLst/>
            <a:rect l="l" t="t" r="r" b="b"/>
            <a:pathLst>
              <a:path w="229869" h="28575">
                <a:moveTo>
                  <a:pt x="229514" y="0"/>
                </a:moveTo>
                <a:lnTo>
                  <a:pt x="0" y="0"/>
                </a:lnTo>
                <a:lnTo>
                  <a:pt x="0" y="28168"/>
                </a:lnTo>
                <a:lnTo>
                  <a:pt x="229514" y="28168"/>
                </a:lnTo>
                <a:lnTo>
                  <a:pt x="2295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377403" y="1064515"/>
            <a:ext cx="111125" cy="100965"/>
          </a:xfrm>
          <a:custGeom>
            <a:avLst/>
            <a:gdLst/>
            <a:ahLst/>
            <a:cxnLst/>
            <a:rect l="l" t="t" r="r" b="b"/>
            <a:pathLst>
              <a:path w="111125" h="100965">
                <a:moveTo>
                  <a:pt x="55295" y="0"/>
                </a:moveTo>
                <a:lnTo>
                  <a:pt x="33781" y="3964"/>
                </a:lnTo>
                <a:lnTo>
                  <a:pt x="16203" y="14771"/>
                </a:lnTo>
                <a:lnTo>
                  <a:pt x="4348" y="30791"/>
                </a:lnTo>
                <a:lnTo>
                  <a:pt x="0" y="50393"/>
                </a:lnTo>
                <a:lnTo>
                  <a:pt x="4348" y="70004"/>
                </a:lnTo>
                <a:lnTo>
                  <a:pt x="16203" y="86018"/>
                </a:lnTo>
                <a:lnTo>
                  <a:pt x="33781" y="96815"/>
                </a:lnTo>
                <a:lnTo>
                  <a:pt x="55295" y="100774"/>
                </a:lnTo>
                <a:lnTo>
                  <a:pt x="76827" y="96815"/>
                </a:lnTo>
                <a:lnTo>
                  <a:pt x="94430" y="86018"/>
                </a:lnTo>
                <a:lnTo>
                  <a:pt x="102900" y="74599"/>
                </a:lnTo>
                <a:lnTo>
                  <a:pt x="55295" y="74599"/>
                </a:lnTo>
                <a:lnTo>
                  <a:pt x="45872" y="72692"/>
                </a:lnTo>
                <a:lnTo>
                  <a:pt x="38141" y="67497"/>
                </a:lnTo>
                <a:lnTo>
                  <a:pt x="32910" y="59801"/>
                </a:lnTo>
                <a:lnTo>
                  <a:pt x="30987" y="50393"/>
                </a:lnTo>
                <a:lnTo>
                  <a:pt x="32910" y="41002"/>
                </a:lnTo>
                <a:lnTo>
                  <a:pt x="38141" y="33318"/>
                </a:lnTo>
                <a:lnTo>
                  <a:pt x="45872" y="28130"/>
                </a:lnTo>
                <a:lnTo>
                  <a:pt x="55295" y="26225"/>
                </a:lnTo>
                <a:lnTo>
                  <a:pt x="102923" y="26225"/>
                </a:lnTo>
                <a:lnTo>
                  <a:pt x="94430" y="14771"/>
                </a:lnTo>
                <a:lnTo>
                  <a:pt x="76827" y="3964"/>
                </a:lnTo>
                <a:lnTo>
                  <a:pt x="55295" y="0"/>
                </a:lnTo>
                <a:close/>
              </a:path>
              <a:path w="111125" h="100965">
                <a:moveTo>
                  <a:pt x="102923" y="26225"/>
                </a:moveTo>
                <a:lnTo>
                  <a:pt x="55295" y="26225"/>
                </a:lnTo>
                <a:lnTo>
                  <a:pt x="64793" y="28130"/>
                </a:lnTo>
                <a:lnTo>
                  <a:pt x="72539" y="33318"/>
                </a:lnTo>
                <a:lnTo>
                  <a:pt x="77755" y="41002"/>
                </a:lnTo>
                <a:lnTo>
                  <a:pt x="79667" y="50393"/>
                </a:lnTo>
                <a:lnTo>
                  <a:pt x="77755" y="59801"/>
                </a:lnTo>
                <a:lnTo>
                  <a:pt x="72539" y="67497"/>
                </a:lnTo>
                <a:lnTo>
                  <a:pt x="64793" y="72692"/>
                </a:lnTo>
                <a:lnTo>
                  <a:pt x="55295" y="74599"/>
                </a:lnTo>
                <a:lnTo>
                  <a:pt x="102900" y="74599"/>
                </a:lnTo>
                <a:lnTo>
                  <a:pt x="106309" y="70004"/>
                </a:lnTo>
                <a:lnTo>
                  <a:pt x="110667" y="50393"/>
                </a:lnTo>
                <a:lnTo>
                  <a:pt x="106309" y="30791"/>
                </a:lnTo>
                <a:lnTo>
                  <a:pt x="102923" y="262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412862" y="980068"/>
            <a:ext cx="40005" cy="37465"/>
          </a:xfrm>
          <a:custGeom>
            <a:avLst/>
            <a:gdLst/>
            <a:ahLst/>
            <a:cxnLst/>
            <a:rect l="l" t="t" r="r" b="b"/>
            <a:pathLst>
              <a:path w="40005" h="37465">
                <a:moveTo>
                  <a:pt x="19837" y="0"/>
                </a:moveTo>
                <a:lnTo>
                  <a:pt x="12119" y="1456"/>
                </a:lnTo>
                <a:lnTo>
                  <a:pt x="5813" y="5421"/>
                </a:lnTo>
                <a:lnTo>
                  <a:pt x="1560" y="11288"/>
                </a:lnTo>
                <a:lnTo>
                  <a:pt x="0" y="18453"/>
                </a:lnTo>
                <a:lnTo>
                  <a:pt x="1560" y="25659"/>
                </a:lnTo>
                <a:lnTo>
                  <a:pt x="5813" y="31545"/>
                </a:lnTo>
                <a:lnTo>
                  <a:pt x="12119" y="35514"/>
                </a:lnTo>
                <a:lnTo>
                  <a:pt x="19837" y="36969"/>
                </a:lnTo>
                <a:lnTo>
                  <a:pt x="27590" y="35514"/>
                </a:lnTo>
                <a:lnTo>
                  <a:pt x="33910" y="31545"/>
                </a:lnTo>
                <a:lnTo>
                  <a:pt x="38166" y="25659"/>
                </a:lnTo>
                <a:lnTo>
                  <a:pt x="39725" y="18453"/>
                </a:lnTo>
                <a:lnTo>
                  <a:pt x="38166" y="11288"/>
                </a:lnTo>
                <a:lnTo>
                  <a:pt x="33910" y="5421"/>
                </a:lnTo>
                <a:lnTo>
                  <a:pt x="27590" y="1456"/>
                </a:lnTo>
                <a:lnTo>
                  <a:pt x="198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870076" y="1009106"/>
            <a:ext cx="144145" cy="137795"/>
          </a:xfrm>
          <a:custGeom>
            <a:avLst/>
            <a:gdLst/>
            <a:ahLst/>
            <a:cxnLst/>
            <a:rect l="l" t="t" r="r" b="b"/>
            <a:pathLst>
              <a:path w="144144" h="137794">
                <a:moveTo>
                  <a:pt x="71907" y="0"/>
                </a:moveTo>
                <a:lnTo>
                  <a:pt x="43955" y="5395"/>
                </a:lnTo>
                <a:lnTo>
                  <a:pt x="21094" y="20104"/>
                </a:lnTo>
                <a:lnTo>
                  <a:pt x="5663" y="41908"/>
                </a:lnTo>
                <a:lnTo>
                  <a:pt x="0" y="68592"/>
                </a:lnTo>
                <a:lnTo>
                  <a:pt x="5663" y="95281"/>
                </a:lnTo>
                <a:lnTo>
                  <a:pt x="21094" y="117108"/>
                </a:lnTo>
                <a:lnTo>
                  <a:pt x="43955" y="131841"/>
                </a:lnTo>
                <a:lnTo>
                  <a:pt x="71907" y="137248"/>
                </a:lnTo>
                <a:lnTo>
                  <a:pt x="99875" y="131841"/>
                </a:lnTo>
                <a:lnTo>
                  <a:pt x="122734" y="117108"/>
                </a:lnTo>
                <a:lnTo>
                  <a:pt x="128101" y="109512"/>
                </a:lnTo>
                <a:lnTo>
                  <a:pt x="71907" y="109512"/>
                </a:lnTo>
                <a:lnTo>
                  <a:pt x="56032" y="106293"/>
                </a:lnTo>
                <a:lnTo>
                  <a:pt x="43038" y="97520"/>
                </a:lnTo>
                <a:lnTo>
                  <a:pt x="34261" y="84512"/>
                </a:lnTo>
                <a:lnTo>
                  <a:pt x="31038" y="68592"/>
                </a:lnTo>
                <a:lnTo>
                  <a:pt x="34261" y="52674"/>
                </a:lnTo>
                <a:lnTo>
                  <a:pt x="43038" y="39671"/>
                </a:lnTo>
                <a:lnTo>
                  <a:pt x="56032" y="30902"/>
                </a:lnTo>
                <a:lnTo>
                  <a:pt x="71907" y="27685"/>
                </a:lnTo>
                <a:lnTo>
                  <a:pt x="128097" y="27685"/>
                </a:lnTo>
                <a:lnTo>
                  <a:pt x="122734" y="20104"/>
                </a:lnTo>
                <a:lnTo>
                  <a:pt x="99875" y="5395"/>
                </a:lnTo>
                <a:lnTo>
                  <a:pt x="71907" y="0"/>
                </a:lnTo>
                <a:close/>
              </a:path>
              <a:path w="144144" h="137794">
                <a:moveTo>
                  <a:pt x="128097" y="27685"/>
                </a:moveTo>
                <a:lnTo>
                  <a:pt x="71907" y="27685"/>
                </a:lnTo>
                <a:lnTo>
                  <a:pt x="87832" y="30902"/>
                </a:lnTo>
                <a:lnTo>
                  <a:pt x="100839" y="39671"/>
                </a:lnTo>
                <a:lnTo>
                  <a:pt x="109610" y="52674"/>
                </a:lnTo>
                <a:lnTo>
                  <a:pt x="112826" y="68592"/>
                </a:lnTo>
                <a:lnTo>
                  <a:pt x="109610" y="84512"/>
                </a:lnTo>
                <a:lnTo>
                  <a:pt x="100839" y="97520"/>
                </a:lnTo>
                <a:lnTo>
                  <a:pt x="87832" y="106293"/>
                </a:lnTo>
                <a:lnTo>
                  <a:pt x="71907" y="109512"/>
                </a:lnTo>
                <a:lnTo>
                  <a:pt x="128101" y="109512"/>
                </a:lnTo>
                <a:lnTo>
                  <a:pt x="138156" y="95281"/>
                </a:lnTo>
                <a:lnTo>
                  <a:pt x="143814" y="68592"/>
                </a:lnTo>
                <a:lnTo>
                  <a:pt x="138156" y="41908"/>
                </a:lnTo>
                <a:lnTo>
                  <a:pt x="128097" y="276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318209" y="1009456"/>
            <a:ext cx="187312" cy="134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601097" y="1025493"/>
            <a:ext cx="140855" cy="1983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963198" y="1025493"/>
            <a:ext cx="140855" cy="1983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769175" y="1024938"/>
            <a:ext cx="170218" cy="2023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131289" y="1024938"/>
            <a:ext cx="170205" cy="20232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621259" y="833820"/>
            <a:ext cx="582295" cy="579755"/>
          </a:xfrm>
          <a:custGeom>
            <a:avLst/>
            <a:gdLst/>
            <a:ahLst/>
            <a:cxnLst/>
            <a:rect l="l" t="t" r="r" b="b"/>
            <a:pathLst>
              <a:path w="582294" h="579755">
                <a:moveTo>
                  <a:pt x="581726" y="0"/>
                </a:moveTo>
                <a:lnTo>
                  <a:pt x="265445" y="0"/>
                </a:lnTo>
                <a:lnTo>
                  <a:pt x="107609" y="4114"/>
                </a:lnTo>
                <a:lnTo>
                  <a:pt x="27404" y="32916"/>
                </a:lnTo>
                <a:lnTo>
                  <a:pt x="0" y="111094"/>
                </a:lnTo>
                <a:lnTo>
                  <a:pt x="561" y="263334"/>
                </a:lnTo>
                <a:lnTo>
                  <a:pt x="561" y="579640"/>
                </a:lnTo>
                <a:lnTo>
                  <a:pt x="316842" y="579640"/>
                </a:lnTo>
                <a:lnTo>
                  <a:pt x="474679" y="575526"/>
                </a:lnTo>
                <a:lnTo>
                  <a:pt x="554883" y="546723"/>
                </a:lnTo>
                <a:lnTo>
                  <a:pt x="582288" y="468546"/>
                </a:lnTo>
                <a:lnTo>
                  <a:pt x="581726" y="316306"/>
                </a:lnTo>
                <a:lnTo>
                  <a:pt x="581726" y="0"/>
                </a:lnTo>
                <a:close/>
              </a:path>
            </a:pathLst>
          </a:custGeom>
          <a:solidFill>
            <a:srgbClr val="E5E6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11469" y="824028"/>
            <a:ext cx="582295" cy="579755"/>
          </a:xfrm>
          <a:custGeom>
            <a:avLst/>
            <a:gdLst/>
            <a:ahLst/>
            <a:cxnLst/>
            <a:rect l="l" t="t" r="r" b="b"/>
            <a:pathLst>
              <a:path w="582294" h="579755">
                <a:moveTo>
                  <a:pt x="581726" y="0"/>
                </a:moveTo>
                <a:lnTo>
                  <a:pt x="265445" y="0"/>
                </a:lnTo>
                <a:lnTo>
                  <a:pt x="107609" y="4114"/>
                </a:lnTo>
                <a:lnTo>
                  <a:pt x="27404" y="32916"/>
                </a:lnTo>
                <a:lnTo>
                  <a:pt x="0" y="111094"/>
                </a:lnTo>
                <a:lnTo>
                  <a:pt x="561" y="263334"/>
                </a:lnTo>
                <a:lnTo>
                  <a:pt x="561" y="579640"/>
                </a:lnTo>
                <a:lnTo>
                  <a:pt x="316842" y="579640"/>
                </a:lnTo>
                <a:lnTo>
                  <a:pt x="474679" y="575526"/>
                </a:lnTo>
                <a:lnTo>
                  <a:pt x="554883" y="546723"/>
                </a:lnTo>
                <a:lnTo>
                  <a:pt x="582288" y="468546"/>
                </a:lnTo>
                <a:lnTo>
                  <a:pt x="581726" y="316306"/>
                </a:lnTo>
                <a:lnTo>
                  <a:pt x="581726" y="0"/>
                </a:lnTo>
                <a:close/>
              </a:path>
            </a:pathLst>
          </a:custGeom>
          <a:solidFill>
            <a:srgbClr val="299C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794997" y="951166"/>
            <a:ext cx="215226" cy="32537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16127" y="2608563"/>
            <a:ext cx="613410" cy="613410"/>
          </a:xfrm>
          <a:custGeom>
            <a:avLst/>
            <a:gdLst/>
            <a:ahLst/>
            <a:cxnLst/>
            <a:rect l="l" t="t" r="r" b="b"/>
            <a:pathLst>
              <a:path w="613410" h="613410">
                <a:moveTo>
                  <a:pt x="56159" y="0"/>
                </a:moveTo>
                <a:lnTo>
                  <a:pt x="23692" y="877"/>
                </a:lnTo>
                <a:lnTo>
                  <a:pt x="7019" y="7019"/>
                </a:lnTo>
                <a:lnTo>
                  <a:pt x="877" y="23692"/>
                </a:lnTo>
                <a:lnTo>
                  <a:pt x="0" y="56159"/>
                </a:lnTo>
                <a:lnTo>
                  <a:pt x="0" y="556653"/>
                </a:lnTo>
                <a:lnTo>
                  <a:pt x="877" y="589120"/>
                </a:lnTo>
                <a:lnTo>
                  <a:pt x="7019" y="605793"/>
                </a:lnTo>
                <a:lnTo>
                  <a:pt x="23692" y="611935"/>
                </a:lnTo>
                <a:lnTo>
                  <a:pt x="56159" y="612813"/>
                </a:lnTo>
                <a:lnTo>
                  <a:pt x="556641" y="612813"/>
                </a:lnTo>
                <a:lnTo>
                  <a:pt x="589108" y="611935"/>
                </a:lnTo>
                <a:lnTo>
                  <a:pt x="605780" y="605793"/>
                </a:lnTo>
                <a:lnTo>
                  <a:pt x="611922" y="589120"/>
                </a:lnTo>
                <a:lnTo>
                  <a:pt x="612800" y="556653"/>
                </a:lnTo>
                <a:lnTo>
                  <a:pt x="612800" y="56159"/>
                </a:lnTo>
                <a:lnTo>
                  <a:pt x="611922" y="23692"/>
                </a:lnTo>
                <a:lnTo>
                  <a:pt x="605780" y="7019"/>
                </a:lnTo>
                <a:lnTo>
                  <a:pt x="589108" y="877"/>
                </a:lnTo>
                <a:lnTo>
                  <a:pt x="556641" y="0"/>
                </a:lnTo>
                <a:lnTo>
                  <a:pt x="56159" y="0"/>
                </a:lnTo>
                <a:close/>
              </a:path>
            </a:pathLst>
          </a:custGeom>
          <a:ln w="6350">
            <a:solidFill>
              <a:srgbClr val="00B6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616127" y="3411182"/>
            <a:ext cx="613410" cy="613410"/>
          </a:xfrm>
          <a:custGeom>
            <a:avLst/>
            <a:gdLst/>
            <a:ahLst/>
            <a:cxnLst/>
            <a:rect l="l" t="t" r="r" b="b"/>
            <a:pathLst>
              <a:path w="613410" h="613410">
                <a:moveTo>
                  <a:pt x="56159" y="0"/>
                </a:moveTo>
                <a:lnTo>
                  <a:pt x="23692" y="877"/>
                </a:lnTo>
                <a:lnTo>
                  <a:pt x="7019" y="7019"/>
                </a:lnTo>
                <a:lnTo>
                  <a:pt x="877" y="23692"/>
                </a:lnTo>
                <a:lnTo>
                  <a:pt x="0" y="56159"/>
                </a:lnTo>
                <a:lnTo>
                  <a:pt x="0" y="556653"/>
                </a:lnTo>
                <a:lnTo>
                  <a:pt x="877" y="589120"/>
                </a:lnTo>
                <a:lnTo>
                  <a:pt x="7019" y="605793"/>
                </a:lnTo>
                <a:lnTo>
                  <a:pt x="23692" y="611935"/>
                </a:lnTo>
                <a:lnTo>
                  <a:pt x="56159" y="612813"/>
                </a:lnTo>
                <a:lnTo>
                  <a:pt x="556641" y="612813"/>
                </a:lnTo>
                <a:lnTo>
                  <a:pt x="589108" y="611935"/>
                </a:lnTo>
                <a:lnTo>
                  <a:pt x="605780" y="605793"/>
                </a:lnTo>
                <a:lnTo>
                  <a:pt x="611922" y="589120"/>
                </a:lnTo>
                <a:lnTo>
                  <a:pt x="612800" y="556653"/>
                </a:lnTo>
                <a:lnTo>
                  <a:pt x="612800" y="56159"/>
                </a:lnTo>
                <a:lnTo>
                  <a:pt x="611922" y="23692"/>
                </a:lnTo>
                <a:lnTo>
                  <a:pt x="605780" y="7019"/>
                </a:lnTo>
                <a:lnTo>
                  <a:pt x="589108" y="877"/>
                </a:lnTo>
                <a:lnTo>
                  <a:pt x="556641" y="0"/>
                </a:lnTo>
                <a:lnTo>
                  <a:pt x="56159" y="0"/>
                </a:lnTo>
                <a:close/>
              </a:path>
            </a:pathLst>
          </a:custGeom>
          <a:ln w="6350">
            <a:solidFill>
              <a:srgbClr val="00B6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612000" y="646013"/>
            <a:ext cx="5328285" cy="0"/>
          </a:xfrm>
          <a:custGeom>
            <a:avLst/>
            <a:gdLst/>
            <a:ahLst/>
            <a:cxnLst/>
            <a:rect l="l" t="t" r="r" b="b"/>
            <a:pathLst>
              <a:path w="5328285" h="0">
                <a:moveTo>
                  <a:pt x="0" y="0"/>
                </a:moveTo>
                <a:lnTo>
                  <a:pt x="5328005" y="0"/>
                </a:lnTo>
              </a:path>
            </a:pathLst>
          </a:custGeom>
          <a:ln w="33020">
            <a:solidFill>
              <a:srgbClr val="299CD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 txBox="1"/>
          <p:nvPr/>
        </p:nvSpPr>
        <p:spPr>
          <a:xfrm>
            <a:off x="610447" y="1767059"/>
            <a:ext cx="2603500" cy="116967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727075" marR="66675">
              <a:lnSpc>
                <a:spcPct val="126000"/>
              </a:lnSpc>
              <a:spcBef>
                <a:spcPts val="204"/>
              </a:spcBef>
            </a:pPr>
            <a:r>
              <a:rPr dirty="0" sz="900" spc="-75" b="1">
                <a:solidFill>
                  <a:srgbClr val="00A5E5"/>
                </a:solidFill>
                <a:latin typeface="Adobe 고딕 Std B"/>
                <a:cs typeface="Adobe 고딕 Std B"/>
              </a:rPr>
              <a:t>오피스 톡  </a:t>
            </a: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한컴오피스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챗봇 </a:t>
            </a: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서비스인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오피스 </a:t>
            </a: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톡에서 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필요한 기능에 대해 </a:t>
            </a:r>
            <a:r>
              <a:rPr dirty="0" sz="750" spc="-65">
                <a:solidFill>
                  <a:srgbClr val="231F20"/>
                </a:solidFill>
                <a:latin typeface="Arial Unicode MS"/>
                <a:cs typeface="Arial Unicode MS"/>
              </a:rPr>
              <a:t>질문하고, </a:t>
            </a:r>
            <a:r>
              <a:rPr dirty="0" sz="750" spc="-60">
                <a:solidFill>
                  <a:srgbClr val="231F20"/>
                </a:solidFill>
                <a:latin typeface="Arial Unicode MS"/>
                <a:cs typeface="Arial Unicode MS"/>
              </a:rPr>
              <a:t>한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번의</a:t>
            </a:r>
            <a:r>
              <a:rPr dirty="0" sz="750" spc="-5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클릭으로</a:t>
            </a:r>
            <a:endParaRPr sz="7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  <a:tabLst>
                <a:tab pos="610870" algn="l"/>
              </a:tabLst>
            </a:pPr>
            <a:r>
              <a:rPr dirty="0" u="sng" sz="750" spc="540">
                <a:solidFill>
                  <a:srgbClr val="231F20"/>
                </a:solidFill>
                <a:uFill>
                  <a:solidFill>
                    <a:srgbClr val="00B6F1"/>
                  </a:solidFill>
                </a:uFill>
                <a:latin typeface="Arial Unicode MS"/>
                <a:cs typeface="Arial Unicode MS"/>
              </a:rPr>
              <a:t> </a:t>
            </a:r>
            <a:r>
              <a:rPr dirty="0" u="sng" sz="750" spc="540">
                <a:solidFill>
                  <a:srgbClr val="231F20"/>
                </a:solidFill>
                <a:uFill>
                  <a:solidFill>
                    <a:srgbClr val="00B6F1"/>
                  </a:solidFill>
                </a:uFill>
                <a:latin typeface="Arial Unicode MS"/>
                <a:cs typeface="Arial Unicode MS"/>
              </a:rPr>
              <a:t>	</a:t>
            </a:r>
            <a:endParaRPr sz="750">
              <a:latin typeface="Arial Unicode MS"/>
              <a:cs typeface="Arial Unicode MS"/>
            </a:endParaRPr>
          </a:p>
          <a:p>
            <a:pPr marL="727075">
              <a:lnSpc>
                <a:spcPct val="100000"/>
              </a:lnSpc>
              <a:spcBef>
                <a:spcPts val="1814"/>
              </a:spcBef>
            </a:pPr>
            <a:r>
              <a:rPr dirty="0" sz="900" spc="-75" b="1">
                <a:solidFill>
                  <a:srgbClr val="00A5E5"/>
                </a:solidFill>
                <a:latin typeface="Adobe 고딕 Std B"/>
                <a:cs typeface="Adobe 고딕 Std B"/>
              </a:rPr>
              <a:t>캡션</a:t>
            </a:r>
            <a:r>
              <a:rPr dirty="0" sz="900" spc="-70" b="1">
                <a:solidFill>
                  <a:srgbClr val="00A5E5"/>
                </a:solidFill>
                <a:latin typeface="Adobe 고딕 Std B"/>
                <a:cs typeface="Adobe 고딕 Std B"/>
              </a:rPr>
              <a:t> </a:t>
            </a:r>
            <a:r>
              <a:rPr dirty="0" sz="900" spc="-75" b="1">
                <a:solidFill>
                  <a:srgbClr val="00A5E5"/>
                </a:solidFill>
                <a:latin typeface="Adobe 고딕 Std B"/>
                <a:cs typeface="Adobe 고딕 Std B"/>
              </a:rPr>
              <a:t>스타일</a:t>
            </a:r>
            <a:endParaRPr sz="900">
              <a:latin typeface="Adobe 고딕 Std B"/>
              <a:cs typeface="Adobe 고딕 Std B"/>
            </a:endParaRPr>
          </a:p>
          <a:p>
            <a:pPr marL="727075">
              <a:lnSpc>
                <a:spcPct val="100000"/>
              </a:lnSpc>
              <a:spcBef>
                <a:spcPts val="325"/>
              </a:spcBef>
            </a:pP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그림 혹은 표에 캡션 </a:t>
            </a: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스타일을 적용하여</a:t>
            </a:r>
            <a:r>
              <a:rPr dirty="0" sz="750" spc="-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서식이나</a:t>
            </a:r>
            <a:endParaRPr sz="750">
              <a:latin typeface="Arial Unicode MS"/>
              <a:cs typeface="Arial Unicode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39216" y="3421291"/>
            <a:ext cx="357505" cy="16256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u="sng" sz="900" spc="625" b="1">
                <a:solidFill>
                  <a:srgbClr val="00A5E5"/>
                </a:solidFill>
                <a:uFill>
                  <a:solidFill>
                    <a:srgbClr val="00B6F1"/>
                  </a:solidFill>
                </a:uFill>
                <a:latin typeface="Adobe 고딕 Std B"/>
                <a:cs typeface="Adobe 고딕 Std B"/>
              </a:rPr>
              <a:t> </a:t>
            </a:r>
            <a:r>
              <a:rPr dirty="0" u="sng" sz="900" spc="705" b="1">
                <a:solidFill>
                  <a:srgbClr val="00A5E5"/>
                </a:solidFill>
                <a:uFill>
                  <a:solidFill>
                    <a:srgbClr val="00B6F1"/>
                  </a:solidFill>
                </a:uFill>
                <a:latin typeface="Adobe 고딕 Std B"/>
                <a:cs typeface="Adobe 고딕 Std B"/>
              </a:rPr>
              <a:t> </a:t>
            </a:r>
            <a:r>
              <a:rPr dirty="0" u="sng" sz="900" spc="55" b="1">
                <a:solidFill>
                  <a:srgbClr val="00A5E5"/>
                </a:solidFill>
                <a:uFill>
                  <a:solidFill>
                    <a:srgbClr val="00B6F1"/>
                  </a:solidFill>
                </a:uFill>
                <a:latin typeface="Adobe 고딕 Std B"/>
                <a:cs typeface="Adobe 고딕 Std B"/>
              </a:rPr>
              <a:t> </a:t>
            </a:r>
            <a:endParaRPr sz="900">
              <a:latin typeface="Adobe 고딕 Std B"/>
              <a:cs typeface="Adobe 고딕 Std B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324942" y="2936357"/>
            <a:ext cx="1459230" cy="647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스타일을 </a:t>
            </a:r>
            <a:r>
              <a:rPr dirty="0" sz="750" spc="-60">
                <a:solidFill>
                  <a:srgbClr val="231F20"/>
                </a:solidFill>
                <a:latin typeface="Arial Unicode MS"/>
                <a:cs typeface="Arial Unicode MS"/>
              </a:rPr>
              <a:t>한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번에 변경할 </a:t>
            </a:r>
            <a:r>
              <a:rPr dirty="0" sz="750" spc="-60">
                <a:solidFill>
                  <a:srgbClr val="231F20"/>
                </a:solidFill>
                <a:latin typeface="Arial Unicode MS"/>
                <a:cs typeface="Arial Unicode MS"/>
              </a:rPr>
              <a:t>수</a:t>
            </a:r>
            <a:r>
              <a:rPr dirty="0" sz="750" spc="5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65">
                <a:solidFill>
                  <a:srgbClr val="231F20"/>
                </a:solidFill>
                <a:latin typeface="Arial Unicode MS"/>
                <a:cs typeface="Arial Unicode MS"/>
              </a:rPr>
              <a:t>있습니다.</a:t>
            </a:r>
            <a:endParaRPr sz="75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</a:pPr>
            <a:r>
              <a:rPr dirty="0" sz="900" spc="-75" b="1">
                <a:solidFill>
                  <a:srgbClr val="00A5E5"/>
                </a:solidFill>
                <a:latin typeface="Adobe 고딕 Std B"/>
                <a:cs typeface="Adobe 고딕 Std B"/>
              </a:rPr>
              <a:t>한글</a:t>
            </a:r>
            <a:r>
              <a:rPr dirty="0" sz="900" spc="-70" b="1">
                <a:solidFill>
                  <a:srgbClr val="00A5E5"/>
                </a:solidFill>
                <a:latin typeface="Adobe 고딕 Std B"/>
                <a:cs typeface="Adobe 고딕 Std B"/>
              </a:rPr>
              <a:t> </a:t>
            </a:r>
            <a:r>
              <a:rPr dirty="0" sz="900" spc="-75" b="1">
                <a:solidFill>
                  <a:srgbClr val="00A5E5"/>
                </a:solidFill>
                <a:latin typeface="Adobe 고딕 Std B"/>
                <a:cs typeface="Adobe 고딕 Std B"/>
              </a:rPr>
              <a:t>프레젠테이션</a:t>
            </a:r>
            <a:endParaRPr sz="900">
              <a:latin typeface="Adobe 고딕 Std B"/>
              <a:cs typeface="Adobe 고딕 Std B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324942" y="3573876"/>
            <a:ext cx="1753235" cy="304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별도 </a:t>
            </a: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프로그램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없이 </a:t>
            </a: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한글에서 프레젠테이션용 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보기가</a:t>
            </a:r>
            <a:r>
              <a:rPr dirty="0" sz="750" spc="-3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가능합니다.</a:t>
            </a:r>
            <a:endParaRPr sz="750">
              <a:latin typeface="Arial Unicode MS"/>
              <a:cs typeface="Arial Unicode M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762927" y="1881632"/>
            <a:ext cx="319201" cy="4591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746420" y="2788385"/>
            <a:ext cx="352425" cy="226060"/>
          </a:xfrm>
          <a:custGeom>
            <a:avLst/>
            <a:gdLst/>
            <a:ahLst/>
            <a:cxnLst/>
            <a:rect l="l" t="t" r="r" b="b"/>
            <a:pathLst>
              <a:path w="352425" h="226060">
                <a:moveTo>
                  <a:pt x="275170" y="0"/>
                </a:moveTo>
                <a:lnTo>
                  <a:pt x="0" y="0"/>
                </a:lnTo>
                <a:lnTo>
                  <a:pt x="0" y="225640"/>
                </a:lnTo>
                <a:lnTo>
                  <a:pt x="308190" y="225640"/>
                </a:lnTo>
                <a:lnTo>
                  <a:pt x="325309" y="222175"/>
                </a:lnTo>
                <a:lnTo>
                  <a:pt x="336493" y="214629"/>
                </a:lnTo>
                <a:lnTo>
                  <a:pt x="11010" y="214629"/>
                </a:lnTo>
                <a:lnTo>
                  <a:pt x="11010" y="11010"/>
                </a:lnTo>
                <a:lnTo>
                  <a:pt x="275170" y="11010"/>
                </a:lnTo>
                <a:lnTo>
                  <a:pt x="275170" y="0"/>
                </a:lnTo>
                <a:close/>
              </a:path>
              <a:path w="352425" h="226060">
                <a:moveTo>
                  <a:pt x="336476" y="148589"/>
                </a:moveTo>
                <a:lnTo>
                  <a:pt x="308190" y="148589"/>
                </a:lnTo>
                <a:lnTo>
                  <a:pt x="321033" y="151190"/>
                </a:lnTo>
                <a:lnTo>
                  <a:pt x="331530" y="158275"/>
                </a:lnTo>
                <a:lnTo>
                  <a:pt x="338612" y="168772"/>
                </a:lnTo>
                <a:lnTo>
                  <a:pt x="341210" y="181609"/>
                </a:lnTo>
                <a:lnTo>
                  <a:pt x="338612" y="194452"/>
                </a:lnTo>
                <a:lnTo>
                  <a:pt x="331530" y="204949"/>
                </a:lnTo>
                <a:lnTo>
                  <a:pt x="321033" y="212031"/>
                </a:lnTo>
                <a:lnTo>
                  <a:pt x="308190" y="214629"/>
                </a:lnTo>
                <a:lnTo>
                  <a:pt x="336493" y="214629"/>
                </a:lnTo>
                <a:lnTo>
                  <a:pt x="339307" y="212731"/>
                </a:lnTo>
                <a:lnTo>
                  <a:pt x="348754" y="198733"/>
                </a:lnTo>
                <a:lnTo>
                  <a:pt x="352221" y="181609"/>
                </a:lnTo>
                <a:lnTo>
                  <a:pt x="348754" y="164493"/>
                </a:lnTo>
                <a:lnTo>
                  <a:pt x="339307" y="150499"/>
                </a:lnTo>
                <a:lnTo>
                  <a:pt x="336476" y="148589"/>
                </a:lnTo>
                <a:close/>
              </a:path>
              <a:path w="352425" h="226060">
                <a:moveTo>
                  <a:pt x="275170" y="11010"/>
                </a:moveTo>
                <a:lnTo>
                  <a:pt x="264159" y="11010"/>
                </a:lnTo>
                <a:lnTo>
                  <a:pt x="264159" y="181609"/>
                </a:lnTo>
                <a:lnTo>
                  <a:pt x="275170" y="181609"/>
                </a:lnTo>
                <a:lnTo>
                  <a:pt x="277769" y="168772"/>
                </a:lnTo>
                <a:lnTo>
                  <a:pt x="284851" y="158275"/>
                </a:lnTo>
                <a:lnTo>
                  <a:pt x="293367" y="152526"/>
                </a:lnTo>
                <a:lnTo>
                  <a:pt x="275170" y="152526"/>
                </a:lnTo>
                <a:lnTo>
                  <a:pt x="275170" y="11010"/>
                </a:lnTo>
                <a:close/>
              </a:path>
              <a:path w="352425" h="226060">
                <a:moveTo>
                  <a:pt x="308190" y="137591"/>
                </a:moveTo>
                <a:lnTo>
                  <a:pt x="298627" y="138637"/>
                </a:lnTo>
                <a:lnTo>
                  <a:pt x="289785" y="141625"/>
                </a:lnTo>
                <a:lnTo>
                  <a:pt x="281891" y="146330"/>
                </a:lnTo>
                <a:lnTo>
                  <a:pt x="275170" y="152526"/>
                </a:lnTo>
                <a:lnTo>
                  <a:pt x="293367" y="152526"/>
                </a:lnTo>
                <a:lnTo>
                  <a:pt x="295348" y="151190"/>
                </a:lnTo>
                <a:lnTo>
                  <a:pt x="308190" y="148589"/>
                </a:lnTo>
                <a:lnTo>
                  <a:pt x="336476" y="148589"/>
                </a:lnTo>
                <a:lnTo>
                  <a:pt x="325309" y="141056"/>
                </a:lnTo>
                <a:lnTo>
                  <a:pt x="308190" y="137591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010588" y="2749870"/>
            <a:ext cx="88049" cy="2201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746429" y="3069641"/>
            <a:ext cx="352425" cy="10160"/>
          </a:xfrm>
          <a:custGeom>
            <a:avLst/>
            <a:gdLst/>
            <a:ahLst/>
            <a:cxnLst/>
            <a:rect l="l" t="t" r="r" b="b"/>
            <a:pathLst>
              <a:path w="352425" h="10160">
                <a:moveTo>
                  <a:pt x="0" y="10160"/>
                </a:moveTo>
                <a:lnTo>
                  <a:pt x="352209" y="10160"/>
                </a:lnTo>
                <a:lnTo>
                  <a:pt x="352209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746429" y="3036621"/>
            <a:ext cx="11430" cy="33020"/>
          </a:xfrm>
          <a:custGeom>
            <a:avLst/>
            <a:gdLst/>
            <a:ahLst/>
            <a:cxnLst/>
            <a:rect l="l" t="t" r="r" b="b"/>
            <a:pathLst>
              <a:path w="11429" h="33019">
                <a:moveTo>
                  <a:pt x="0" y="33020"/>
                </a:moveTo>
                <a:lnTo>
                  <a:pt x="10998" y="33020"/>
                </a:lnTo>
                <a:lnTo>
                  <a:pt x="10998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746429" y="3025191"/>
            <a:ext cx="352425" cy="11430"/>
          </a:xfrm>
          <a:custGeom>
            <a:avLst/>
            <a:gdLst/>
            <a:ahLst/>
            <a:cxnLst/>
            <a:rect l="l" t="t" r="r" b="b"/>
            <a:pathLst>
              <a:path w="352425" h="11430">
                <a:moveTo>
                  <a:pt x="0" y="11429"/>
                </a:moveTo>
                <a:lnTo>
                  <a:pt x="352209" y="11429"/>
                </a:lnTo>
                <a:lnTo>
                  <a:pt x="352209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087627" y="3036036"/>
            <a:ext cx="11430" cy="33020"/>
          </a:xfrm>
          <a:custGeom>
            <a:avLst/>
            <a:gdLst/>
            <a:ahLst/>
            <a:cxnLst/>
            <a:rect l="l" t="t" r="r" b="b"/>
            <a:pathLst>
              <a:path w="11430" h="33019">
                <a:moveTo>
                  <a:pt x="11010" y="0"/>
                </a:moveTo>
                <a:lnTo>
                  <a:pt x="0" y="0"/>
                </a:lnTo>
                <a:lnTo>
                  <a:pt x="0" y="33020"/>
                </a:lnTo>
                <a:lnTo>
                  <a:pt x="11010" y="33020"/>
                </a:lnTo>
                <a:lnTo>
                  <a:pt x="11010" y="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801458" y="3058046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30" h="17144">
                <a:moveTo>
                  <a:pt x="11010" y="0"/>
                </a:moveTo>
                <a:lnTo>
                  <a:pt x="0" y="0"/>
                </a:lnTo>
                <a:lnTo>
                  <a:pt x="0" y="16522"/>
                </a:lnTo>
                <a:lnTo>
                  <a:pt x="11010" y="16522"/>
                </a:lnTo>
                <a:lnTo>
                  <a:pt x="11010" y="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823467" y="3058046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30" h="17144">
                <a:moveTo>
                  <a:pt x="11010" y="0"/>
                </a:moveTo>
                <a:lnTo>
                  <a:pt x="0" y="0"/>
                </a:lnTo>
                <a:lnTo>
                  <a:pt x="0" y="16522"/>
                </a:lnTo>
                <a:lnTo>
                  <a:pt x="11010" y="16522"/>
                </a:lnTo>
                <a:lnTo>
                  <a:pt x="11010" y="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845489" y="3058046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30" h="17144">
                <a:moveTo>
                  <a:pt x="11010" y="0"/>
                </a:moveTo>
                <a:lnTo>
                  <a:pt x="0" y="0"/>
                </a:lnTo>
                <a:lnTo>
                  <a:pt x="0" y="16522"/>
                </a:lnTo>
                <a:lnTo>
                  <a:pt x="11010" y="16522"/>
                </a:lnTo>
                <a:lnTo>
                  <a:pt x="11010" y="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867498" y="3058046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30" h="17144">
                <a:moveTo>
                  <a:pt x="11010" y="0"/>
                </a:moveTo>
                <a:lnTo>
                  <a:pt x="0" y="0"/>
                </a:lnTo>
                <a:lnTo>
                  <a:pt x="0" y="16522"/>
                </a:lnTo>
                <a:lnTo>
                  <a:pt x="11010" y="16522"/>
                </a:lnTo>
                <a:lnTo>
                  <a:pt x="11010" y="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889508" y="3058046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30" h="17144">
                <a:moveTo>
                  <a:pt x="11010" y="0"/>
                </a:moveTo>
                <a:lnTo>
                  <a:pt x="0" y="0"/>
                </a:lnTo>
                <a:lnTo>
                  <a:pt x="0" y="16522"/>
                </a:lnTo>
                <a:lnTo>
                  <a:pt x="11010" y="16522"/>
                </a:lnTo>
                <a:lnTo>
                  <a:pt x="11010" y="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911517" y="3058046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30" h="17144">
                <a:moveTo>
                  <a:pt x="11010" y="0"/>
                </a:moveTo>
                <a:lnTo>
                  <a:pt x="0" y="0"/>
                </a:lnTo>
                <a:lnTo>
                  <a:pt x="0" y="16522"/>
                </a:lnTo>
                <a:lnTo>
                  <a:pt x="11010" y="16522"/>
                </a:lnTo>
                <a:lnTo>
                  <a:pt x="11010" y="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933538" y="3058046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30" h="17144">
                <a:moveTo>
                  <a:pt x="11010" y="0"/>
                </a:moveTo>
                <a:lnTo>
                  <a:pt x="0" y="0"/>
                </a:lnTo>
                <a:lnTo>
                  <a:pt x="0" y="16522"/>
                </a:lnTo>
                <a:lnTo>
                  <a:pt x="11010" y="16522"/>
                </a:lnTo>
                <a:lnTo>
                  <a:pt x="11010" y="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955547" y="3058046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30" h="17144">
                <a:moveTo>
                  <a:pt x="11010" y="0"/>
                </a:moveTo>
                <a:lnTo>
                  <a:pt x="0" y="0"/>
                </a:lnTo>
                <a:lnTo>
                  <a:pt x="0" y="16522"/>
                </a:lnTo>
                <a:lnTo>
                  <a:pt x="11010" y="16522"/>
                </a:lnTo>
                <a:lnTo>
                  <a:pt x="11010" y="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977557" y="3058046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30" h="17144">
                <a:moveTo>
                  <a:pt x="11010" y="0"/>
                </a:moveTo>
                <a:lnTo>
                  <a:pt x="0" y="0"/>
                </a:lnTo>
                <a:lnTo>
                  <a:pt x="0" y="16522"/>
                </a:lnTo>
                <a:lnTo>
                  <a:pt x="11010" y="16522"/>
                </a:lnTo>
                <a:lnTo>
                  <a:pt x="11010" y="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999578" y="3058046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30" h="17144">
                <a:moveTo>
                  <a:pt x="11010" y="0"/>
                </a:moveTo>
                <a:lnTo>
                  <a:pt x="0" y="0"/>
                </a:lnTo>
                <a:lnTo>
                  <a:pt x="0" y="16522"/>
                </a:lnTo>
                <a:lnTo>
                  <a:pt x="11010" y="16522"/>
                </a:lnTo>
                <a:lnTo>
                  <a:pt x="11010" y="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021588" y="3058046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30" h="17144">
                <a:moveTo>
                  <a:pt x="11010" y="0"/>
                </a:moveTo>
                <a:lnTo>
                  <a:pt x="0" y="0"/>
                </a:lnTo>
                <a:lnTo>
                  <a:pt x="0" y="16522"/>
                </a:lnTo>
                <a:lnTo>
                  <a:pt x="11010" y="16522"/>
                </a:lnTo>
                <a:lnTo>
                  <a:pt x="11010" y="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043609" y="3058046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30" h="17144">
                <a:moveTo>
                  <a:pt x="11010" y="0"/>
                </a:moveTo>
                <a:lnTo>
                  <a:pt x="0" y="0"/>
                </a:lnTo>
                <a:lnTo>
                  <a:pt x="0" y="16522"/>
                </a:lnTo>
                <a:lnTo>
                  <a:pt x="11010" y="16522"/>
                </a:lnTo>
                <a:lnTo>
                  <a:pt x="11010" y="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065618" y="3058046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30" h="17144">
                <a:moveTo>
                  <a:pt x="11010" y="0"/>
                </a:moveTo>
                <a:lnTo>
                  <a:pt x="0" y="0"/>
                </a:lnTo>
                <a:lnTo>
                  <a:pt x="0" y="16522"/>
                </a:lnTo>
                <a:lnTo>
                  <a:pt x="11010" y="16522"/>
                </a:lnTo>
                <a:lnTo>
                  <a:pt x="11010" y="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768438" y="3047035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11010" y="0"/>
                </a:moveTo>
                <a:lnTo>
                  <a:pt x="0" y="0"/>
                </a:lnTo>
                <a:lnTo>
                  <a:pt x="0" y="11010"/>
                </a:lnTo>
                <a:lnTo>
                  <a:pt x="11010" y="11010"/>
                </a:lnTo>
                <a:lnTo>
                  <a:pt x="11010" y="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773937" y="2815895"/>
            <a:ext cx="220141" cy="17061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746429" y="3882441"/>
            <a:ext cx="352425" cy="11430"/>
          </a:xfrm>
          <a:custGeom>
            <a:avLst/>
            <a:gdLst/>
            <a:ahLst/>
            <a:cxnLst/>
            <a:rect l="l" t="t" r="r" b="b"/>
            <a:pathLst>
              <a:path w="352425" h="11429">
                <a:moveTo>
                  <a:pt x="0" y="11429"/>
                </a:moveTo>
                <a:lnTo>
                  <a:pt x="352209" y="11429"/>
                </a:lnTo>
                <a:lnTo>
                  <a:pt x="352209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746429" y="3552241"/>
            <a:ext cx="11430" cy="330200"/>
          </a:xfrm>
          <a:custGeom>
            <a:avLst/>
            <a:gdLst/>
            <a:ahLst/>
            <a:cxnLst/>
            <a:rect l="l" t="t" r="r" b="b"/>
            <a:pathLst>
              <a:path w="11429" h="330200">
                <a:moveTo>
                  <a:pt x="0" y="330200"/>
                </a:moveTo>
                <a:lnTo>
                  <a:pt x="10998" y="330200"/>
                </a:lnTo>
                <a:lnTo>
                  <a:pt x="10998" y="0"/>
                </a:lnTo>
                <a:lnTo>
                  <a:pt x="0" y="0"/>
                </a:lnTo>
                <a:lnTo>
                  <a:pt x="0" y="33020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746429" y="3542081"/>
            <a:ext cx="352425" cy="10160"/>
          </a:xfrm>
          <a:custGeom>
            <a:avLst/>
            <a:gdLst/>
            <a:ahLst/>
            <a:cxnLst/>
            <a:rect l="l" t="t" r="r" b="b"/>
            <a:pathLst>
              <a:path w="352425" h="10160">
                <a:moveTo>
                  <a:pt x="0" y="10160"/>
                </a:moveTo>
                <a:lnTo>
                  <a:pt x="352209" y="10160"/>
                </a:lnTo>
                <a:lnTo>
                  <a:pt x="352209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087627" y="3552482"/>
            <a:ext cx="11430" cy="330200"/>
          </a:xfrm>
          <a:custGeom>
            <a:avLst/>
            <a:gdLst/>
            <a:ahLst/>
            <a:cxnLst/>
            <a:rect l="l" t="t" r="r" b="b"/>
            <a:pathLst>
              <a:path w="11430" h="330200">
                <a:moveTo>
                  <a:pt x="11010" y="0"/>
                </a:moveTo>
                <a:lnTo>
                  <a:pt x="0" y="0"/>
                </a:lnTo>
                <a:lnTo>
                  <a:pt x="0" y="330200"/>
                </a:lnTo>
                <a:lnTo>
                  <a:pt x="11010" y="330200"/>
                </a:lnTo>
                <a:lnTo>
                  <a:pt x="11010" y="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768438" y="3563493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11010" y="0"/>
                </a:moveTo>
                <a:lnTo>
                  <a:pt x="0" y="0"/>
                </a:lnTo>
                <a:lnTo>
                  <a:pt x="0" y="11010"/>
                </a:lnTo>
                <a:lnTo>
                  <a:pt x="11010" y="11010"/>
                </a:lnTo>
                <a:lnTo>
                  <a:pt x="11010" y="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790448" y="3563493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11010" y="0"/>
                </a:moveTo>
                <a:lnTo>
                  <a:pt x="0" y="0"/>
                </a:lnTo>
                <a:lnTo>
                  <a:pt x="0" y="11010"/>
                </a:lnTo>
                <a:lnTo>
                  <a:pt x="11010" y="11010"/>
                </a:lnTo>
                <a:lnTo>
                  <a:pt x="11010" y="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812469" y="3563493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11010" y="0"/>
                </a:moveTo>
                <a:lnTo>
                  <a:pt x="0" y="0"/>
                </a:lnTo>
                <a:lnTo>
                  <a:pt x="0" y="11010"/>
                </a:lnTo>
                <a:lnTo>
                  <a:pt x="11010" y="11010"/>
                </a:lnTo>
                <a:lnTo>
                  <a:pt x="11010" y="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834478" y="3546983"/>
            <a:ext cx="11430" cy="44450"/>
          </a:xfrm>
          <a:custGeom>
            <a:avLst/>
            <a:gdLst/>
            <a:ahLst/>
            <a:cxnLst/>
            <a:rect l="l" t="t" r="r" b="b"/>
            <a:pathLst>
              <a:path w="11430" h="44450">
                <a:moveTo>
                  <a:pt x="11010" y="0"/>
                </a:moveTo>
                <a:lnTo>
                  <a:pt x="0" y="0"/>
                </a:lnTo>
                <a:lnTo>
                  <a:pt x="0" y="44030"/>
                </a:lnTo>
                <a:lnTo>
                  <a:pt x="11010" y="44030"/>
                </a:lnTo>
                <a:lnTo>
                  <a:pt x="11010" y="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768438" y="3860851"/>
            <a:ext cx="308610" cy="11430"/>
          </a:xfrm>
          <a:custGeom>
            <a:avLst/>
            <a:gdLst/>
            <a:ahLst/>
            <a:cxnLst/>
            <a:rect l="l" t="t" r="r" b="b"/>
            <a:pathLst>
              <a:path w="308609" h="11429">
                <a:moveTo>
                  <a:pt x="0" y="11429"/>
                </a:moveTo>
                <a:lnTo>
                  <a:pt x="308190" y="11429"/>
                </a:lnTo>
                <a:lnTo>
                  <a:pt x="30819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768438" y="3618281"/>
            <a:ext cx="11430" cy="242570"/>
          </a:xfrm>
          <a:custGeom>
            <a:avLst/>
            <a:gdLst/>
            <a:ahLst/>
            <a:cxnLst/>
            <a:rect l="l" t="t" r="r" b="b"/>
            <a:pathLst>
              <a:path w="11429" h="242570">
                <a:moveTo>
                  <a:pt x="0" y="242570"/>
                </a:moveTo>
                <a:lnTo>
                  <a:pt x="11010" y="242570"/>
                </a:lnTo>
                <a:lnTo>
                  <a:pt x="11010" y="0"/>
                </a:lnTo>
                <a:lnTo>
                  <a:pt x="0" y="0"/>
                </a:lnTo>
                <a:lnTo>
                  <a:pt x="0" y="24257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768438" y="3608121"/>
            <a:ext cx="308610" cy="10160"/>
          </a:xfrm>
          <a:custGeom>
            <a:avLst/>
            <a:gdLst/>
            <a:ahLst/>
            <a:cxnLst/>
            <a:rect l="l" t="t" r="r" b="b"/>
            <a:pathLst>
              <a:path w="308609" h="10160">
                <a:moveTo>
                  <a:pt x="0" y="10160"/>
                </a:moveTo>
                <a:lnTo>
                  <a:pt x="308190" y="10160"/>
                </a:lnTo>
                <a:lnTo>
                  <a:pt x="308190" y="0"/>
                </a:lnTo>
                <a:lnTo>
                  <a:pt x="0" y="0"/>
                </a:lnTo>
                <a:lnTo>
                  <a:pt x="0" y="1016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065618" y="3618522"/>
            <a:ext cx="11430" cy="242570"/>
          </a:xfrm>
          <a:custGeom>
            <a:avLst/>
            <a:gdLst/>
            <a:ahLst/>
            <a:cxnLst/>
            <a:rect l="l" t="t" r="r" b="b"/>
            <a:pathLst>
              <a:path w="11430" h="242570">
                <a:moveTo>
                  <a:pt x="11010" y="0"/>
                </a:moveTo>
                <a:lnTo>
                  <a:pt x="0" y="0"/>
                </a:lnTo>
                <a:lnTo>
                  <a:pt x="0" y="242150"/>
                </a:lnTo>
                <a:lnTo>
                  <a:pt x="11010" y="242150"/>
                </a:lnTo>
                <a:lnTo>
                  <a:pt x="11010" y="0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809608" y="3711390"/>
            <a:ext cx="226060" cy="51435"/>
          </a:xfrm>
          <a:custGeom>
            <a:avLst/>
            <a:gdLst/>
            <a:ahLst/>
            <a:cxnLst/>
            <a:rect l="l" t="t" r="r" b="b"/>
            <a:pathLst>
              <a:path w="226059" h="51435">
                <a:moveTo>
                  <a:pt x="62953" y="0"/>
                </a:moveTo>
                <a:lnTo>
                  <a:pt x="0" y="0"/>
                </a:lnTo>
                <a:lnTo>
                  <a:pt x="0" y="9245"/>
                </a:lnTo>
                <a:lnTo>
                  <a:pt x="51612" y="9245"/>
                </a:lnTo>
                <a:lnTo>
                  <a:pt x="51612" y="51396"/>
                </a:lnTo>
                <a:lnTo>
                  <a:pt x="62953" y="51396"/>
                </a:lnTo>
                <a:lnTo>
                  <a:pt x="62953" y="0"/>
                </a:lnTo>
                <a:close/>
              </a:path>
              <a:path w="226059" h="51435">
                <a:moveTo>
                  <a:pt x="96748" y="215"/>
                </a:moveTo>
                <a:lnTo>
                  <a:pt x="85407" y="215"/>
                </a:lnTo>
                <a:lnTo>
                  <a:pt x="85407" y="50952"/>
                </a:lnTo>
                <a:lnTo>
                  <a:pt x="146608" y="50952"/>
                </a:lnTo>
                <a:lnTo>
                  <a:pt x="146608" y="41821"/>
                </a:lnTo>
                <a:lnTo>
                  <a:pt x="96748" y="41821"/>
                </a:lnTo>
                <a:lnTo>
                  <a:pt x="96748" y="215"/>
                </a:lnTo>
                <a:close/>
              </a:path>
              <a:path w="226059" h="51435">
                <a:moveTo>
                  <a:pt x="224637" y="546"/>
                </a:moveTo>
                <a:lnTo>
                  <a:pt x="165201" y="546"/>
                </a:lnTo>
                <a:lnTo>
                  <a:pt x="165201" y="50952"/>
                </a:lnTo>
                <a:lnTo>
                  <a:pt x="225844" y="50952"/>
                </a:lnTo>
                <a:lnTo>
                  <a:pt x="225844" y="41821"/>
                </a:lnTo>
                <a:lnTo>
                  <a:pt x="176428" y="41821"/>
                </a:lnTo>
                <a:lnTo>
                  <a:pt x="176428" y="9677"/>
                </a:lnTo>
                <a:lnTo>
                  <a:pt x="224637" y="9677"/>
                </a:lnTo>
                <a:lnTo>
                  <a:pt x="224637" y="546"/>
                </a:lnTo>
                <a:close/>
              </a:path>
            </a:pathLst>
          </a:custGeom>
          <a:solidFill>
            <a:srgbClr val="00B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4494771" y="7474259"/>
            <a:ext cx="601980" cy="360680"/>
          </a:xfrm>
          <a:custGeom>
            <a:avLst/>
            <a:gdLst/>
            <a:ahLst/>
            <a:cxnLst/>
            <a:rect l="l" t="t" r="r" b="b"/>
            <a:pathLst>
              <a:path w="601979" h="360679">
                <a:moveTo>
                  <a:pt x="136396" y="0"/>
                </a:moveTo>
                <a:lnTo>
                  <a:pt x="10747" y="67986"/>
                </a:lnTo>
                <a:lnTo>
                  <a:pt x="0" y="86694"/>
                </a:lnTo>
                <a:lnTo>
                  <a:pt x="2707" y="97202"/>
                </a:lnTo>
                <a:lnTo>
                  <a:pt x="10798" y="105375"/>
                </a:lnTo>
                <a:lnTo>
                  <a:pt x="441467" y="354434"/>
                </a:lnTo>
                <a:lnTo>
                  <a:pt x="452054" y="358811"/>
                </a:lnTo>
                <a:lnTo>
                  <a:pt x="463227" y="360262"/>
                </a:lnTo>
                <a:lnTo>
                  <a:pt x="474398" y="358787"/>
                </a:lnTo>
                <a:lnTo>
                  <a:pt x="484978" y="354383"/>
                </a:lnTo>
                <a:lnTo>
                  <a:pt x="592115" y="292115"/>
                </a:lnTo>
                <a:lnTo>
                  <a:pt x="599376" y="284744"/>
                </a:lnTo>
                <a:lnTo>
                  <a:pt x="601787" y="275286"/>
                </a:lnTo>
                <a:lnTo>
                  <a:pt x="599353" y="265835"/>
                </a:lnTo>
                <a:lnTo>
                  <a:pt x="592077" y="258486"/>
                </a:lnTo>
                <a:lnTo>
                  <a:pt x="152593" y="4333"/>
                </a:lnTo>
                <a:lnTo>
                  <a:pt x="144713" y="1078"/>
                </a:lnTo>
                <a:lnTo>
                  <a:pt x="136396" y="0"/>
                </a:lnTo>
                <a:close/>
              </a:path>
            </a:pathLst>
          </a:custGeom>
          <a:solidFill>
            <a:srgbClr val="5972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4494771" y="7463746"/>
            <a:ext cx="601980" cy="360680"/>
          </a:xfrm>
          <a:custGeom>
            <a:avLst/>
            <a:gdLst/>
            <a:ahLst/>
            <a:cxnLst/>
            <a:rect l="l" t="t" r="r" b="b"/>
            <a:pathLst>
              <a:path w="601979" h="360679">
                <a:moveTo>
                  <a:pt x="136396" y="0"/>
                </a:moveTo>
                <a:lnTo>
                  <a:pt x="10747" y="67986"/>
                </a:lnTo>
                <a:lnTo>
                  <a:pt x="0" y="86694"/>
                </a:lnTo>
                <a:lnTo>
                  <a:pt x="2707" y="97202"/>
                </a:lnTo>
                <a:lnTo>
                  <a:pt x="10798" y="105375"/>
                </a:lnTo>
                <a:lnTo>
                  <a:pt x="441467" y="354434"/>
                </a:lnTo>
                <a:lnTo>
                  <a:pt x="452054" y="358811"/>
                </a:lnTo>
                <a:lnTo>
                  <a:pt x="463227" y="360262"/>
                </a:lnTo>
                <a:lnTo>
                  <a:pt x="474398" y="358787"/>
                </a:lnTo>
                <a:lnTo>
                  <a:pt x="484978" y="354383"/>
                </a:lnTo>
                <a:lnTo>
                  <a:pt x="592115" y="292115"/>
                </a:lnTo>
                <a:lnTo>
                  <a:pt x="599376" y="284744"/>
                </a:lnTo>
                <a:lnTo>
                  <a:pt x="601787" y="275286"/>
                </a:lnTo>
                <a:lnTo>
                  <a:pt x="599353" y="265835"/>
                </a:lnTo>
                <a:lnTo>
                  <a:pt x="592077" y="258486"/>
                </a:lnTo>
                <a:lnTo>
                  <a:pt x="152593" y="4333"/>
                </a:lnTo>
                <a:lnTo>
                  <a:pt x="144713" y="1078"/>
                </a:lnTo>
                <a:lnTo>
                  <a:pt x="136396" y="0"/>
                </a:lnTo>
                <a:close/>
              </a:path>
            </a:pathLst>
          </a:custGeom>
          <a:solidFill>
            <a:srgbClr val="B9D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3718302" y="7347351"/>
            <a:ext cx="688340" cy="398145"/>
          </a:xfrm>
          <a:custGeom>
            <a:avLst/>
            <a:gdLst/>
            <a:ahLst/>
            <a:cxnLst/>
            <a:rect l="l" t="t" r="r" b="b"/>
            <a:pathLst>
              <a:path w="688339" h="398145">
                <a:moveTo>
                  <a:pt x="20662" y="0"/>
                </a:moveTo>
                <a:lnTo>
                  <a:pt x="0" y="12014"/>
                </a:lnTo>
                <a:lnTo>
                  <a:pt x="667385" y="397725"/>
                </a:lnTo>
                <a:lnTo>
                  <a:pt x="688060" y="385711"/>
                </a:lnTo>
                <a:lnTo>
                  <a:pt x="20662" y="0"/>
                </a:lnTo>
                <a:close/>
              </a:path>
            </a:pathLst>
          </a:custGeom>
          <a:solidFill>
            <a:srgbClr val="14AA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4693249" y="7146956"/>
            <a:ext cx="275590" cy="564515"/>
          </a:xfrm>
          <a:custGeom>
            <a:avLst/>
            <a:gdLst/>
            <a:ahLst/>
            <a:cxnLst/>
            <a:rect l="l" t="t" r="r" b="b"/>
            <a:pathLst>
              <a:path w="275589" h="564515">
                <a:moveTo>
                  <a:pt x="0" y="0"/>
                </a:moveTo>
                <a:lnTo>
                  <a:pt x="0" y="405053"/>
                </a:lnTo>
                <a:lnTo>
                  <a:pt x="275272" y="564134"/>
                </a:lnTo>
                <a:lnTo>
                  <a:pt x="275272" y="159080"/>
                </a:lnTo>
                <a:lnTo>
                  <a:pt x="0" y="0"/>
                </a:lnTo>
                <a:close/>
              </a:path>
            </a:pathLst>
          </a:custGeom>
          <a:solidFill>
            <a:srgbClr val="01638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4670006" y="7160247"/>
            <a:ext cx="298513" cy="5641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4246845" y="6133296"/>
            <a:ext cx="1300480" cy="1726564"/>
          </a:xfrm>
          <a:custGeom>
            <a:avLst/>
            <a:gdLst/>
            <a:ahLst/>
            <a:cxnLst/>
            <a:rect l="l" t="t" r="r" b="b"/>
            <a:pathLst>
              <a:path w="1300479" h="1726565">
                <a:moveTo>
                  <a:pt x="121471" y="0"/>
                </a:moveTo>
                <a:lnTo>
                  <a:pt x="112753" y="390"/>
                </a:lnTo>
                <a:lnTo>
                  <a:pt x="104385" y="2468"/>
                </a:lnTo>
                <a:lnTo>
                  <a:pt x="96621" y="6088"/>
                </a:lnTo>
                <a:lnTo>
                  <a:pt x="0" y="61015"/>
                </a:lnTo>
                <a:lnTo>
                  <a:pt x="75476" y="86504"/>
                </a:lnTo>
                <a:lnTo>
                  <a:pt x="87820" y="940668"/>
                </a:lnTo>
                <a:lnTo>
                  <a:pt x="100823" y="988482"/>
                </a:lnTo>
                <a:lnTo>
                  <a:pt x="135496" y="1023866"/>
                </a:lnTo>
                <a:lnTo>
                  <a:pt x="1207350" y="1655843"/>
                </a:lnTo>
                <a:lnTo>
                  <a:pt x="1207350" y="1688520"/>
                </a:lnTo>
                <a:lnTo>
                  <a:pt x="1190218" y="1723433"/>
                </a:lnTo>
                <a:lnTo>
                  <a:pt x="1186091" y="1726277"/>
                </a:lnTo>
                <a:lnTo>
                  <a:pt x="1277454" y="1672074"/>
                </a:lnTo>
                <a:lnTo>
                  <a:pt x="1286651" y="1665394"/>
                </a:lnTo>
                <a:lnTo>
                  <a:pt x="1293907" y="1656513"/>
                </a:lnTo>
                <a:lnTo>
                  <a:pt x="1298668" y="1645742"/>
                </a:lnTo>
                <a:lnTo>
                  <a:pt x="1300378" y="1633390"/>
                </a:lnTo>
                <a:lnTo>
                  <a:pt x="1300378" y="731359"/>
                </a:lnTo>
                <a:lnTo>
                  <a:pt x="1287221" y="682237"/>
                </a:lnTo>
                <a:lnTo>
                  <a:pt x="1251280" y="646269"/>
                </a:lnTo>
                <a:lnTo>
                  <a:pt x="137668" y="3891"/>
                </a:lnTo>
                <a:lnTo>
                  <a:pt x="130505" y="1490"/>
                </a:lnTo>
                <a:lnTo>
                  <a:pt x="130314" y="1427"/>
                </a:lnTo>
                <a:lnTo>
                  <a:pt x="121471" y="0"/>
                </a:lnTo>
                <a:close/>
              </a:path>
            </a:pathLst>
          </a:custGeom>
          <a:solidFill>
            <a:srgbClr val="B9D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4227855" y="6186360"/>
            <a:ext cx="1226337" cy="16796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4265272" y="6263279"/>
            <a:ext cx="1151890" cy="1427480"/>
          </a:xfrm>
          <a:custGeom>
            <a:avLst/>
            <a:gdLst/>
            <a:ahLst/>
            <a:cxnLst/>
            <a:rect l="l" t="t" r="r" b="b"/>
            <a:pathLst>
              <a:path w="1151889" h="1427479">
                <a:moveTo>
                  <a:pt x="0" y="0"/>
                </a:moveTo>
                <a:lnTo>
                  <a:pt x="0" y="762927"/>
                </a:lnTo>
                <a:lnTo>
                  <a:pt x="1151496" y="1427251"/>
                </a:lnTo>
                <a:lnTo>
                  <a:pt x="1151496" y="6643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4367275" y="6404102"/>
            <a:ext cx="927227" cy="115314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5166751" y="6882640"/>
            <a:ext cx="621030" cy="903605"/>
          </a:xfrm>
          <a:custGeom>
            <a:avLst/>
            <a:gdLst/>
            <a:ahLst/>
            <a:cxnLst/>
            <a:rect l="l" t="t" r="r" b="b"/>
            <a:pathLst>
              <a:path w="621029" h="903604">
                <a:moveTo>
                  <a:pt x="11503" y="0"/>
                </a:moveTo>
                <a:lnTo>
                  <a:pt x="5843" y="1578"/>
                </a:lnTo>
                <a:lnTo>
                  <a:pt x="1643" y="5689"/>
                </a:lnTo>
                <a:lnTo>
                  <a:pt x="0" y="11696"/>
                </a:lnTo>
                <a:lnTo>
                  <a:pt x="0" y="554773"/>
                </a:lnTo>
                <a:lnTo>
                  <a:pt x="3670" y="561136"/>
                </a:lnTo>
                <a:lnTo>
                  <a:pt x="591527" y="900861"/>
                </a:lnTo>
                <a:lnTo>
                  <a:pt x="601477" y="903473"/>
                </a:lnTo>
                <a:lnTo>
                  <a:pt x="610823" y="900862"/>
                </a:lnTo>
                <a:lnTo>
                  <a:pt x="617757" y="894072"/>
                </a:lnTo>
                <a:lnTo>
                  <a:pt x="620471" y="884148"/>
                </a:lnTo>
                <a:lnTo>
                  <a:pt x="620471" y="354253"/>
                </a:lnTo>
                <a:lnTo>
                  <a:pt x="616800" y="347890"/>
                </a:lnTo>
                <a:lnTo>
                  <a:pt x="17526" y="1586"/>
                </a:lnTo>
                <a:close/>
              </a:path>
            </a:pathLst>
          </a:custGeom>
          <a:solidFill>
            <a:srgbClr val="E9F7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5166748" y="6882636"/>
            <a:ext cx="621030" cy="389890"/>
          </a:xfrm>
          <a:custGeom>
            <a:avLst/>
            <a:gdLst/>
            <a:ahLst/>
            <a:cxnLst/>
            <a:rect l="l" t="t" r="r" b="b"/>
            <a:pathLst>
              <a:path w="621029" h="389890">
                <a:moveTo>
                  <a:pt x="11503" y="0"/>
                </a:moveTo>
                <a:lnTo>
                  <a:pt x="5843" y="1582"/>
                </a:lnTo>
                <a:lnTo>
                  <a:pt x="1643" y="5694"/>
                </a:lnTo>
                <a:lnTo>
                  <a:pt x="0" y="11701"/>
                </a:lnTo>
                <a:lnTo>
                  <a:pt x="0" y="31284"/>
                </a:lnTo>
                <a:lnTo>
                  <a:pt x="620483" y="389843"/>
                </a:lnTo>
                <a:lnTo>
                  <a:pt x="620483" y="354258"/>
                </a:lnTo>
                <a:lnTo>
                  <a:pt x="616800" y="347895"/>
                </a:lnTo>
                <a:lnTo>
                  <a:pt x="17526" y="1579"/>
                </a:lnTo>
                <a:lnTo>
                  <a:pt x="11503" y="0"/>
                </a:lnTo>
                <a:close/>
              </a:path>
            </a:pathLst>
          </a:custGeom>
          <a:solidFill>
            <a:srgbClr val="8FD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5711353" y="7345919"/>
            <a:ext cx="4445" cy="99060"/>
          </a:xfrm>
          <a:custGeom>
            <a:avLst/>
            <a:gdLst/>
            <a:ahLst/>
            <a:cxnLst/>
            <a:rect l="l" t="t" r="r" b="b"/>
            <a:pathLst>
              <a:path w="4445" h="99059">
                <a:moveTo>
                  <a:pt x="0" y="0"/>
                </a:moveTo>
                <a:lnTo>
                  <a:pt x="0" y="96761"/>
                </a:lnTo>
                <a:lnTo>
                  <a:pt x="3835" y="98983"/>
                </a:lnTo>
                <a:lnTo>
                  <a:pt x="3835" y="2146"/>
                </a:lnTo>
                <a:lnTo>
                  <a:pt x="0" y="0"/>
                </a:lnTo>
                <a:close/>
              </a:path>
            </a:pathLst>
          </a:custGeom>
          <a:solidFill>
            <a:srgbClr val="14AAE2">
              <a:alpha val="63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5711357" y="7455679"/>
            <a:ext cx="4445" cy="187325"/>
          </a:xfrm>
          <a:custGeom>
            <a:avLst/>
            <a:gdLst/>
            <a:ahLst/>
            <a:cxnLst/>
            <a:rect l="l" t="t" r="r" b="b"/>
            <a:pathLst>
              <a:path w="4445" h="187325">
                <a:moveTo>
                  <a:pt x="0" y="187004"/>
                </a:moveTo>
                <a:lnTo>
                  <a:pt x="3835" y="187004"/>
                </a:lnTo>
                <a:lnTo>
                  <a:pt x="3835" y="0"/>
                </a:lnTo>
                <a:lnTo>
                  <a:pt x="0" y="0"/>
                </a:lnTo>
                <a:lnTo>
                  <a:pt x="0" y="187004"/>
                </a:lnTo>
                <a:close/>
              </a:path>
            </a:pathLst>
          </a:custGeom>
          <a:solidFill>
            <a:srgbClr val="14AAE2">
              <a:alpha val="63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5288236" y="7319892"/>
            <a:ext cx="378460" cy="231775"/>
          </a:xfrm>
          <a:custGeom>
            <a:avLst/>
            <a:gdLst/>
            <a:ahLst/>
            <a:cxnLst/>
            <a:rect l="l" t="t" r="r" b="b"/>
            <a:pathLst>
              <a:path w="378460" h="231775">
                <a:moveTo>
                  <a:pt x="0" y="0"/>
                </a:moveTo>
                <a:lnTo>
                  <a:pt x="0" y="13004"/>
                </a:lnTo>
                <a:lnTo>
                  <a:pt x="378269" y="231597"/>
                </a:lnTo>
                <a:lnTo>
                  <a:pt x="378269" y="218592"/>
                </a:lnTo>
                <a:lnTo>
                  <a:pt x="0" y="0"/>
                </a:lnTo>
                <a:close/>
              </a:path>
            </a:pathLst>
          </a:custGeom>
          <a:solidFill>
            <a:srgbClr val="14AAE2">
              <a:alpha val="63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5242033" y="7135021"/>
            <a:ext cx="452606" cy="4854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5380607" y="7150349"/>
            <a:ext cx="172085" cy="304800"/>
          </a:xfrm>
          <a:custGeom>
            <a:avLst/>
            <a:gdLst/>
            <a:ahLst/>
            <a:cxnLst/>
            <a:rect l="l" t="t" r="r" b="b"/>
            <a:pathLst>
              <a:path w="172085" h="304800">
                <a:moveTo>
                  <a:pt x="16212" y="0"/>
                </a:moveTo>
                <a:lnTo>
                  <a:pt x="8235" y="2225"/>
                </a:lnTo>
                <a:lnTo>
                  <a:pt x="2316" y="8017"/>
                </a:lnTo>
                <a:lnTo>
                  <a:pt x="0" y="16484"/>
                </a:lnTo>
                <a:lnTo>
                  <a:pt x="0" y="198970"/>
                </a:lnTo>
                <a:lnTo>
                  <a:pt x="147116" y="302183"/>
                </a:lnTo>
                <a:lnTo>
                  <a:pt x="155603" y="304418"/>
                </a:lnTo>
                <a:lnTo>
                  <a:pt x="163576" y="302192"/>
                </a:lnTo>
                <a:lnTo>
                  <a:pt x="169491" y="296400"/>
                </a:lnTo>
                <a:lnTo>
                  <a:pt x="171805" y="287934"/>
                </a:lnTo>
                <a:lnTo>
                  <a:pt x="171805" y="105460"/>
                </a:lnTo>
                <a:lnTo>
                  <a:pt x="24701" y="2234"/>
                </a:lnTo>
                <a:lnTo>
                  <a:pt x="16212" y="0"/>
                </a:lnTo>
                <a:close/>
              </a:path>
            </a:pathLst>
          </a:custGeom>
          <a:solidFill>
            <a:srgbClr val="3F6786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5320949" y="7165834"/>
            <a:ext cx="172085" cy="304800"/>
          </a:xfrm>
          <a:custGeom>
            <a:avLst/>
            <a:gdLst/>
            <a:ahLst/>
            <a:cxnLst/>
            <a:rect l="l" t="t" r="r" b="b"/>
            <a:pathLst>
              <a:path w="172085" h="304800">
                <a:moveTo>
                  <a:pt x="16212" y="0"/>
                </a:moveTo>
                <a:lnTo>
                  <a:pt x="8235" y="2225"/>
                </a:lnTo>
                <a:lnTo>
                  <a:pt x="2316" y="8017"/>
                </a:lnTo>
                <a:lnTo>
                  <a:pt x="0" y="16484"/>
                </a:lnTo>
                <a:lnTo>
                  <a:pt x="0" y="198957"/>
                </a:lnTo>
                <a:lnTo>
                  <a:pt x="147104" y="302183"/>
                </a:lnTo>
                <a:lnTo>
                  <a:pt x="155600" y="304418"/>
                </a:lnTo>
                <a:lnTo>
                  <a:pt x="163580" y="302192"/>
                </a:lnTo>
                <a:lnTo>
                  <a:pt x="169501" y="296400"/>
                </a:lnTo>
                <a:lnTo>
                  <a:pt x="171818" y="287934"/>
                </a:lnTo>
                <a:lnTo>
                  <a:pt x="171818" y="105447"/>
                </a:lnTo>
                <a:lnTo>
                  <a:pt x="24701" y="2234"/>
                </a:lnTo>
                <a:lnTo>
                  <a:pt x="16212" y="0"/>
                </a:lnTo>
                <a:close/>
              </a:path>
            </a:pathLst>
          </a:custGeom>
          <a:solidFill>
            <a:srgbClr val="5972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5349593" y="7258884"/>
            <a:ext cx="114520" cy="1389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3434014" y="5878332"/>
            <a:ext cx="619125" cy="1183640"/>
          </a:xfrm>
          <a:custGeom>
            <a:avLst/>
            <a:gdLst/>
            <a:ahLst/>
            <a:cxnLst/>
            <a:rect l="l" t="t" r="r" b="b"/>
            <a:pathLst>
              <a:path w="619125" h="1183640">
                <a:moveTo>
                  <a:pt x="0" y="0"/>
                </a:moveTo>
                <a:lnTo>
                  <a:pt x="0" y="825576"/>
                </a:lnTo>
                <a:lnTo>
                  <a:pt x="618807" y="1183170"/>
                </a:lnTo>
                <a:lnTo>
                  <a:pt x="618807" y="357581"/>
                </a:lnTo>
                <a:lnTo>
                  <a:pt x="0" y="0"/>
                </a:lnTo>
                <a:close/>
              </a:path>
            </a:pathLst>
          </a:custGeom>
          <a:solidFill>
            <a:srgbClr val="B6BB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3500743" y="6006438"/>
            <a:ext cx="485775" cy="541655"/>
          </a:xfrm>
          <a:custGeom>
            <a:avLst/>
            <a:gdLst/>
            <a:ahLst/>
            <a:cxnLst/>
            <a:rect l="l" t="t" r="r" b="b"/>
            <a:pathLst>
              <a:path w="485775" h="541654">
                <a:moveTo>
                  <a:pt x="0" y="0"/>
                </a:moveTo>
                <a:lnTo>
                  <a:pt x="0" y="260705"/>
                </a:lnTo>
                <a:lnTo>
                  <a:pt x="485343" y="541185"/>
                </a:lnTo>
                <a:lnTo>
                  <a:pt x="485343" y="531329"/>
                </a:lnTo>
                <a:lnTo>
                  <a:pt x="479666" y="531329"/>
                </a:lnTo>
                <a:lnTo>
                  <a:pt x="5676" y="257429"/>
                </a:lnTo>
                <a:lnTo>
                  <a:pt x="5676" y="9842"/>
                </a:lnTo>
                <a:lnTo>
                  <a:pt x="17033" y="9842"/>
                </a:lnTo>
                <a:lnTo>
                  <a:pt x="0" y="0"/>
                </a:lnTo>
                <a:close/>
              </a:path>
              <a:path w="485775" h="541654">
                <a:moveTo>
                  <a:pt x="17033" y="9842"/>
                </a:moveTo>
                <a:lnTo>
                  <a:pt x="5676" y="9842"/>
                </a:lnTo>
                <a:lnTo>
                  <a:pt x="479666" y="283743"/>
                </a:lnTo>
                <a:lnTo>
                  <a:pt x="479666" y="531329"/>
                </a:lnTo>
                <a:lnTo>
                  <a:pt x="485343" y="531329"/>
                </a:lnTo>
                <a:lnTo>
                  <a:pt x="485343" y="280454"/>
                </a:lnTo>
                <a:lnTo>
                  <a:pt x="17033" y="9842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3503439" y="6262662"/>
            <a:ext cx="480059" cy="29209"/>
          </a:xfrm>
          <a:custGeom>
            <a:avLst/>
            <a:gdLst/>
            <a:ahLst/>
            <a:cxnLst/>
            <a:rect l="l" t="t" r="r" b="b"/>
            <a:pathLst>
              <a:path w="480060" h="29210">
                <a:moveTo>
                  <a:pt x="292" y="0"/>
                </a:moveTo>
                <a:lnTo>
                  <a:pt x="0" y="5676"/>
                </a:lnTo>
                <a:lnTo>
                  <a:pt x="479666" y="28714"/>
                </a:lnTo>
                <a:lnTo>
                  <a:pt x="479945" y="23037"/>
                </a:lnTo>
                <a:lnTo>
                  <a:pt x="292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3501471" y="6009454"/>
            <a:ext cx="484505" cy="535305"/>
          </a:xfrm>
          <a:custGeom>
            <a:avLst/>
            <a:gdLst/>
            <a:ahLst/>
            <a:cxnLst/>
            <a:rect l="l" t="t" r="r" b="b"/>
            <a:pathLst>
              <a:path w="484504" h="535304">
                <a:moveTo>
                  <a:pt x="4216" y="0"/>
                </a:moveTo>
                <a:lnTo>
                  <a:pt x="0" y="3809"/>
                </a:lnTo>
                <a:lnTo>
                  <a:pt x="479666" y="535139"/>
                </a:lnTo>
                <a:lnTo>
                  <a:pt x="483882" y="531329"/>
                </a:lnTo>
                <a:lnTo>
                  <a:pt x="4216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3763100" y="6490747"/>
            <a:ext cx="223520" cy="422275"/>
          </a:xfrm>
          <a:custGeom>
            <a:avLst/>
            <a:gdLst/>
            <a:ahLst/>
            <a:cxnLst/>
            <a:rect l="l" t="t" r="r" b="b"/>
            <a:pathLst>
              <a:path w="223520" h="422275">
                <a:moveTo>
                  <a:pt x="0" y="0"/>
                </a:moveTo>
                <a:lnTo>
                  <a:pt x="0" y="293255"/>
                </a:lnTo>
                <a:lnTo>
                  <a:pt x="222986" y="422122"/>
                </a:lnTo>
                <a:lnTo>
                  <a:pt x="222986" y="412267"/>
                </a:lnTo>
                <a:lnTo>
                  <a:pt x="217309" y="412267"/>
                </a:lnTo>
                <a:lnTo>
                  <a:pt x="5676" y="289966"/>
                </a:lnTo>
                <a:lnTo>
                  <a:pt x="5676" y="9855"/>
                </a:lnTo>
                <a:lnTo>
                  <a:pt x="17054" y="9855"/>
                </a:lnTo>
                <a:lnTo>
                  <a:pt x="0" y="0"/>
                </a:lnTo>
                <a:close/>
              </a:path>
              <a:path w="223520" h="422275">
                <a:moveTo>
                  <a:pt x="17054" y="9855"/>
                </a:moveTo>
                <a:lnTo>
                  <a:pt x="5676" y="9855"/>
                </a:lnTo>
                <a:lnTo>
                  <a:pt x="217309" y="132143"/>
                </a:lnTo>
                <a:lnTo>
                  <a:pt x="217309" y="412267"/>
                </a:lnTo>
                <a:lnTo>
                  <a:pt x="222986" y="412267"/>
                </a:lnTo>
                <a:lnTo>
                  <a:pt x="222986" y="128854"/>
                </a:lnTo>
                <a:lnTo>
                  <a:pt x="17054" y="9855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3764243" y="6618964"/>
            <a:ext cx="220979" cy="165735"/>
          </a:xfrm>
          <a:custGeom>
            <a:avLst/>
            <a:gdLst/>
            <a:ahLst/>
            <a:cxnLst/>
            <a:rect l="l" t="t" r="r" b="b"/>
            <a:pathLst>
              <a:path w="220979" h="165734">
                <a:moveTo>
                  <a:pt x="217322" y="0"/>
                </a:moveTo>
                <a:lnTo>
                  <a:pt x="0" y="161112"/>
                </a:lnTo>
                <a:lnTo>
                  <a:pt x="3378" y="165671"/>
                </a:lnTo>
                <a:lnTo>
                  <a:pt x="220687" y="4571"/>
                </a:lnTo>
                <a:lnTo>
                  <a:pt x="217322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3763419" y="6494352"/>
            <a:ext cx="222885" cy="415290"/>
          </a:xfrm>
          <a:custGeom>
            <a:avLst/>
            <a:gdLst/>
            <a:ahLst/>
            <a:cxnLst/>
            <a:rect l="l" t="t" r="r" b="b"/>
            <a:pathLst>
              <a:path w="222885" h="415290">
                <a:moveTo>
                  <a:pt x="5029" y="0"/>
                </a:moveTo>
                <a:lnTo>
                  <a:pt x="0" y="2641"/>
                </a:lnTo>
                <a:lnTo>
                  <a:pt x="217309" y="414908"/>
                </a:lnTo>
                <a:lnTo>
                  <a:pt x="222338" y="412267"/>
                </a:lnTo>
                <a:lnTo>
                  <a:pt x="5029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3500752" y="6339143"/>
            <a:ext cx="217804" cy="419100"/>
          </a:xfrm>
          <a:custGeom>
            <a:avLst/>
            <a:gdLst/>
            <a:ahLst/>
            <a:cxnLst/>
            <a:rect l="l" t="t" r="r" b="b"/>
            <a:pathLst>
              <a:path w="217804" h="419100">
                <a:moveTo>
                  <a:pt x="0" y="0"/>
                </a:moveTo>
                <a:lnTo>
                  <a:pt x="0" y="293255"/>
                </a:lnTo>
                <a:lnTo>
                  <a:pt x="217195" y="418769"/>
                </a:lnTo>
                <a:lnTo>
                  <a:pt x="217195" y="408914"/>
                </a:lnTo>
                <a:lnTo>
                  <a:pt x="211518" y="408914"/>
                </a:lnTo>
                <a:lnTo>
                  <a:pt x="5664" y="289966"/>
                </a:lnTo>
                <a:lnTo>
                  <a:pt x="5664" y="9855"/>
                </a:lnTo>
                <a:lnTo>
                  <a:pt x="17053" y="9855"/>
                </a:lnTo>
                <a:lnTo>
                  <a:pt x="0" y="0"/>
                </a:lnTo>
                <a:close/>
              </a:path>
              <a:path w="217804" h="419100">
                <a:moveTo>
                  <a:pt x="17053" y="9855"/>
                </a:moveTo>
                <a:lnTo>
                  <a:pt x="5664" y="9855"/>
                </a:lnTo>
                <a:lnTo>
                  <a:pt x="211518" y="128803"/>
                </a:lnTo>
                <a:lnTo>
                  <a:pt x="211518" y="408914"/>
                </a:lnTo>
                <a:lnTo>
                  <a:pt x="217195" y="408914"/>
                </a:lnTo>
                <a:lnTo>
                  <a:pt x="217195" y="125514"/>
                </a:lnTo>
                <a:lnTo>
                  <a:pt x="17053" y="9855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3501830" y="6464058"/>
            <a:ext cx="215265" cy="169545"/>
          </a:xfrm>
          <a:custGeom>
            <a:avLst/>
            <a:gdLst/>
            <a:ahLst/>
            <a:cxnLst/>
            <a:rect l="l" t="t" r="r" b="b"/>
            <a:pathLst>
              <a:path w="215264" h="169545">
                <a:moveTo>
                  <a:pt x="211531" y="0"/>
                </a:moveTo>
                <a:lnTo>
                  <a:pt x="0" y="164452"/>
                </a:lnTo>
                <a:lnTo>
                  <a:pt x="3505" y="168935"/>
                </a:lnTo>
                <a:lnTo>
                  <a:pt x="215023" y="4483"/>
                </a:lnTo>
                <a:lnTo>
                  <a:pt x="211531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3501058" y="6342760"/>
            <a:ext cx="217170" cy="412115"/>
          </a:xfrm>
          <a:custGeom>
            <a:avLst/>
            <a:gdLst/>
            <a:ahLst/>
            <a:cxnLst/>
            <a:rect l="l" t="t" r="r" b="b"/>
            <a:pathLst>
              <a:path w="217170" h="412115">
                <a:moveTo>
                  <a:pt x="5054" y="0"/>
                </a:moveTo>
                <a:lnTo>
                  <a:pt x="0" y="2616"/>
                </a:lnTo>
                <a:lnTo>
                  <a:pt x="211518" y="411530"/>
                </a:lnTo>
                <a:lnTo>
                  <a:pt x="216573" y="408927"/>
                </a:lnTo>
                <a:lnTo>
                  <a:pt x="5054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3752804" y="6542515"/>
            <a:ext cx="621030" cy="1185545"/>
          </a:xfrm>
          <a:custGeom>
            <a:avLst/>
            <a:gdLst/>
            <a:ahLst/>
            <a:cxnLst/>
            <a:rect l="l" t="t" r="r" b="b"/>
            <a:pathLst>
              <a:path w="621029" h="1185545">
                <a:moveTo>
                  <a:pt x="11503" y="0"/>
                </a:moveTo>
                <a:lnTo>
                  <a:pt x="5843" y="1578"/>
                </a:lnTo>
                <a:lnTo>
                  <a:pt x="1643" y="5689"/>
                </a:lnTo>
                <a:lnTo>
                  <a:pt x="0" y="11696"/>
                </a:lnTo>
                <a:lnTo>
                  <a:pt x="0" y="826451"/>
                </a:lnTo>
                <a:lnTo>
                  <a:pt x="620483" y="1185023"/>
                </a:lnTo>
                <a:lnTo>
                  <a:pt x="620483" y="354265"/>
                </a:lnTo>
                <a:lnTo>
                  <a:pt x="616800" y="347890"/>
                </a:lnTo>
                <a:lnTo>
                  <a:pt x="17526" y="1586"/>
                </a:lnTo>
                <a:lnTo>
                  <a:pt x="11503" y="0"/>
                </a:lnTo>
                <a:close/>
              </a:path>
            </a:pathLst>
          </a:custGeom>
          <a:solidFill>
            <a:srgbClr val="E9F7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3752803" y="6542517"/>
            <a:ext cx="621030" cy="389890"/>
          </a:xfrm>
          <a:custGeom>
            <a:avLst/>
            <a:gdLst/>
            <a:ahLst/>
            <a:cxnLst/>
            <a:rect l="l" t="t" r="r" b="b"/>
            <a:pathLst>
              <a:path w="621029" h="389890">
                <a:moveTo>
                  <a:pt x="11503" y="0"/>
                </a:moveTo>
                <a:lnTo>
                  <a:pt x="5843" y="1578"/>
                </a:lnTo>
                <a:lnTo>
                  <a:pt x="1643" y="5689"/>
                </a:lnTo>
                <a:lnTo>
                  <a:pt x="0" y="11696"/>
                </a:lnTo>
                <a:lnTo>
                  <a:pt x="0" y="31279"/>
                </a:lnTo>
                <a:lnTo>
                  <a:pt x="620483" y="389838"/>
                </a:lnTo>
                <a:lnTo>
                  <a:pt x="620483" y="354253"/>
                </a:lnTo>
                <a:lnTo>
                  <a:pt x="616800" y="347890"/>
                </a:lnTo>
                <a:lnTo>
                  <a:pt x="17526" y="1586"/>
                </a:lnTo>
                <a:lnTo>
                  <a:pt x="11503" y="0"/>
                </a:lnTo>
                <a:close/>
              </a:path>
            </a:pathLst>
          </a:custGeom>
          <a:solidFill>
            <a:srgbClr val="8FD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4297407" y="7005794"/>
            <a:ext cx="4445" cy="99060"/>
          </a:xfrm>
          <a:custGeom>
            <a:avLst/>
            <a:gdLst/>
            <a:ahLst/>
            <a:cxnLst/>
            <a:rect l="l" t="t" r="r" b="b"/>
            <a:pathLst>
              <a:path w="4445" h="99059">
                <a:moveTo>
                  <a:pt x="0" y="0"/>
                </a:moveTo>
                <a:lnTo>
                  <a:pt x="0" y="96761"/>
                </a:lnTo>
                <a:lnTo>
                  <a:pt x="3848" y="98983"/>
                </a:lnTo>
                <a:lnTo>
                  <a:pt x="3848" y="2146"/>
                </a:lnTo>
                <a:lnTo>
                  <a:pt x="0" y="0"/>
                </a:lnTo>
                <a:close/>
              </a:path>
            </a:pathLst>
          </a:custGeom>
          <a:solidFill>
            <a:srgbClr val="14AAE2">
              <a:alpha val="63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4297400" y="7115556"/>
            <a:ext cx="4445" cy="187325"/>
          </a:xfrm>
          <a:custGeom>
            <a:avLst/>
            <a:gdLst/>
            <a:ahLst/>
            <a:cxnLst/>
            <a:rect l="l" t="t" r="r" b="b"/>
            <a:pathLst>
              <a:path w="4445" h="187325">
                <a:moveTo>
                  <a:pt x="0" y="187003"/>
                </a:moveTo>
                <a:lnTo>
                  <a:pt x="3848" y="187003"/>
                </a:lnTo>
                <a:lnTo>
                  <a:pt x="3848" y="0"/>
                </a:lnTo>
                <a:lnTo>
                  <a:pt x="0" y="0"/>
                </a:lnTo>
                <a:lnTo>
                  <a:pt x="0" y="187003"/>
                </a:lnTo>
                <a:close/>
              </a:path>
            </a:pathLst>
          </a:custGeom>
          <a:solidFill>
            <a:srgbClr val="14AAE2">
              <a:alpha val="63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3874292" y="6979769"/>
            <a:ext cx="378460" cy="231775"/>
          </a:xfrm>
          <a:custGeom>
            <a:avLst/>
            <a:gdLst/>
            <a:ahLst/>
            <a:cxnLst/>
            <a:rect l="l" t="t" r="r" b="b"/>
            <a:pathLst>
              <a:path w="378460" h="231775">
                <a:moveTo>
                  <a:pt x="0" y="0"/>
                </a:moveTo>
                <a:lnTo>
                  <a:pt x="0" y="13004"/>
                </a:lnTo>
                <a:lnTo>
                  <a:pt x="378269" y="231597"/>
                </a:lnTo>
                <a:lnTo>
                  <a:pt x="378269" y="218592"/>
                </a:lnTo>
                <a:lnTo>
                  <a:pt x="0" y="0"/>
                </a:lnTo>
                <a:close/>
              </a:path>
            </a:pathLst>
          </a:custGeom>
          <a:solidFill>
            <a:srgbClr val="14AAE2">
              <a:alpha val="63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3828089" y="6794897"/>
            <a:ext cx="452605" cy="48544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3974520" y="7011269"/>
            <a:ext cx="172085" cy="304800"/>
          </a:xfrm>
          <a:custGeom>
            <a:avLst/>
            <a:gdLst/>
            <a:ahLst/>
            <a:cxnLst/>
            <a:rect l="l" t="t" r="r" b="b"/>
            <a:pathLst>
              <a:path w="172085" h="304800">
                <a:moveTo>
                  <a:pt x="16212" y="0"/>
                </a:moveTo>
                <a:lnTo>
                  <a:pt x="8235" y="2225"/>
                </a:lnTo>
                <a:lnTo>
                  <a:pt x="2316" y="8017"/>
                </a:lnTo>
                <a:lnTo>
                  <a:pt x="0" y="16484"/>
                </a:lnTo>
                <a:lnTo>
                  <a:pt x="0" y="198970"/>
                </a:lnTo>
                <a:lnTo>
                  <a:pt x="147116" y="302183"/>
                </a:lnTo>
                <a:lnTo>
                  <a:pt x="155603" y="304418"/>
                </a:lnTo>
                <a:lnTo>
                  <a:pt x="163576" y="302192"/>
                </a:lnTo>
                <a:lnTo>
                  <a:pt x="169491" y="296400"/>
                </a:lnTo>
                <a:lnTo>
                  <a:pt x="171805" y="287934"/>
                </a:lnTo>
                <a:lnTo>
                  <a:pt x="171805" y="105447"/>
                </a:lnTo>
                <a:lnTo>
                  <a:pt x="24701" y="2234"/>
                </a:lnTo>
                <a:lnTo>
                  <a:pt x="16212" y="0"/>
                </a:lnTo>
                <a:close/>
              </a:path>
            </a:pathLst>
          </a:custGeom>
          <a:solidFill>
            <a:srgbClr val="3F6786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3914863" y="7026753"/>
            <a:ext cx="172085" cy="304800"/>
          </a:xfrm>
          <a:custGeom>
            <a:avLst/>
            <a:gdLst/>
            <a:ahLst/>
            <a:cxnLst/>
            <a:rect l="l" t="t" r="r" b="b"/>
            <a:pathLst>
              <a:path w="172085" h="304800">
                <a:moveTo>
                  <a:pt x="16212" y="0"/>
                </a:moveTo>
                <a:lnTo>
                  <a:pt x="8235" y="2225"/>
                </a:lnTo>
                <a:lnTo>
                  <a:pt x="2316" y="8017"/>
                </a:lnTo>
                <a:lnTo>
                  <a:pt x="0" y="16484"/>
                </a:lnTo>
                <a:lnTo>
                  <a:pt x="0" y="198957"/>
                </a:lnTo>
                <a:lnTo>
                  <a:pt x="147104" y="302183"/>
                </a:lnTo>
                <a:lnTo>
                  <a:pt x="155598" y="304418"/>
                </a:lnTo>
                <a:lnTo>
                  <a:pt x="163574" y="302192"/>
                </a:lnTo>
                <a:lnTo>
                  <a:pt x="169490" y="296400"/>
                </a:lnTo>
                <a:lnTo>
                  <a:pt x="171805" y="287934"/>
                </a:lnTo>
                <a:lnTo>
                  <a:pt x="171805" y="105447"/>
                </a:lnTo>
                <a:lnTo>
                  <a:pt x="24701" y="2234"/>
                </a:lnTo>
                <a:lnTo>
                  <a:pt x="16212" y="0"/>
                </a:lnTo>
                <a:close/>
              </a:path>
            </a:pathLst>
          </a:custGeom>
          <a:solidFill>
            <a:srgbClr val="3F67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4019636" y="7155180"/>
            <a:ext cx="38735" cy="94615"/>
          </a:xfrm>
          <a:custGeom>
            <a:avLst/>
            <a:gdLst/>
            <a:ahLst/>
            <a:cxnLst/>
            <a:rect l="l" t="t" r="r" b="b"/>
            <a:pathLst>
              <a:path w="38735" h="94615">
                <a:moveTo>
                  <a:pt x="2552" y="0"/>
                </a:moveTo>
                <a:lnTo>
                  <a:pt x="76" y="1993"/>
                </a:lnTo>
                <a:lnTo>
                  <a:pt x="88" y="4787"/>
                </a:lnTo>
                <a:lnTo>
                  <a:pt x="29387" y="62204"/>
                </a:lnTo>
                <a:lnTo>
                  <a:pt x="0" y="85966"/>
                </a:lnTo>
                <a:lnTo>
                  <a:pt x="5143" y="94335"/>
                </a:lnTo>
                <a:lnTo>
                  <a:pt x="38392" y="67462"/>
                </a:lnTo>
                <a:lnTo>
                  <a:pt x="4571" y="11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3943506" y="7129123"/>
            <a:ext cx="38735" cy="94615"/>
          </a:xfrm>
          <a:custGeom>
            <a:avLst/>
            <a:gdLst/>
            <a:ahLst/>
            <a:cxnLst/>
            <a:rect l="l" t="t" r="r" b="b"/>
            <a:pathLst>
              <a:path w="38735" h="94615">
                <a:moveTo>
                  <a:pt x="33502" y="0"/>
                </a:moveTo>
                <a:lnTo>
                  <a:pt x="0" y="27076"/>
                </a:lnTo>
                <a:lnTo>
                  <a:pt x="33210" y="92138"/>
                </a:lnTo>
                <a:lnTo>
                  <a:pt x="36461" y="94043"/>
                </a:lnTo>
                <a:lnTo>
                  <a:pt x="38328" y="92544"/>
                </a:lnTo>
                <a:lnTo>
                  <a:pt x="38315" y="89738"/>
                </a:lnTo>
                <a:lnTo>
                  <a:pt x="9016" y="32321"/>
                </a:lnTo>
                <a:lnTo>
                  <a:pt x="38036" y="8864"/>
                </a:lnTo>
                <a:lnTo>
                  <a:pt x="38023" y="6070"/>
                </a:lnTo>
                <a:lnTo>
                  <a:pt x="35521" y="11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3985014" y="7119803"/>
            <a:ext cx="31115" cy="139065"/>
          </a:xfrm>
          <a:custGeom>
            <a:avLst/>
            <a:gdLst/>
            <a:ahLst/>
            <a:cxnLst/>
            <a:rect l="l" t="t" r="r" b="b"/>
            <a:pathLst>
              <a:path w="31114" h="139065">
                <a:moveTo>
                  <a:pt x="977" y="0"/>
                </a:moveTo>
                <a:lnTo>
                  <a:pt x="24447" y="135483"/>
                </a:lnTo>
                <a:lnTo>
                  <a:pt x="29679" y="138988"/>
                </a:lnTo>
                <a:lnTo>
                  <a:pt x="30657" y="137121"/>
                </a:lnTo>
                <a:lnTo>
                  <a:pt x="6121" y="3060"/>
                </a:lnTo>
                <a:lnTo>
                  <a:pt x="4356" y="660"/>
                </a:lnTo>
                <a:lnTo>
                  <a:pt x="9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5242923" y="7219750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0"/>
                </a:moveTo>
                <a:lnTo>
                  <a:pt x="0" y="1714"/>
                </a:lnTo>
                <a:lnTo>
                  <a:pt x="2959" y="1714"/>
                </a:lnTo>
                <a:lnTo>
                  <a:pt x="0" y="0"/>
                </a:lnTo>
                <a:close/>
              </a:path>
            </a:pathLst>
          </a:custGeom>
          <a:solidFill>
            <a:srgbClr val="B0E2F6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3688551" y="7218586"/>
            <a:ext cx="233523" cy="24316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4003601" y="7260850"/>
            <a:ext cx="65405" cy="97790"/>
          </a:xfrm>
          <a:custGeom>
            <a:avLst/>
            <a:gdLst/>
            <a:ahLst/>
            <a:cxnLst/>
            <a:rect l="l" t="t" r="r" b="b"/>
            <a:pathLst>
              <a:path w="65404" h="97790">
                <a:moveTo>
                  <a:pt x="57416" y="0"/>
                </a:moveTo>
                <a:lnTo>
                  <a:pt x="36893" y="16979"/>
                </a:lnTo>
                <a:lnTo>
                  <a:pt x="26288" y="21602"/>
                </a:lnTo>
                <a:lnTo>
                  <a:pt x="18592" y="42824"/>
                </a:lnTo>
                <a:lnTo>
                  <a:pt x="0" y="69659"/>
                </a:lnTo>
                <a:lnTo>
                  <a:pt x="11226" y="97294"/>
                </a:lnTo>
                <a:lnTo>
                  <a:pt x="32905" y="66675"/>
                </a:lnTo>
                <a:lnTo>
                  <a:pt x="48145" y="54546"/>
                </a:lnTo>
                <a:lnTo>
                  <a:pt x="58178" y="39293"/>
                </a:lnTo>
                <a:lnTo>
                  <a:pt x="64846" y="24536"/>
                </a:lnTo>
                <a:lnTo>
                  <a:pt x="60197" y="6642"/>
                </a:lnTo>
                <a:lnTo>
                  <a:pt x="57416" y="0"/>
                </a:lnTo>
                <a:close/>
              </a:path>
            </a:pathLst>
          </a:custGeom>
          <a:solidFill>
            <a:srgbClr val="F8B5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3809475" y="8054576"/>
            <a:ext cx="99390" cy="8036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3679666" y="8029097"/>
            <a:ext cx="85001" cy="7463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3685320" y="7629230"/>
            <a:ext cx="176765" cy="12136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3683392" y="7388845"/>
            <a:ext cx="186055" cy="314960"/>
          </a:xfrm>
          <a:custGeom>
            <a:avLst/>
            <a:gdLst/>
            <a:ahLst/>
            <a:cxnLst/>
            <a:rect l="l" t="t" r="r" b="b"/>
            <a:pathLst>
              <a:path w="186054" h="314959">
                <a:moveTo>
                  <a:pt x="74819" y="0"/>
                </a:moveTo>
                <a:lnTo>
                  <a:pt x="36738" y="258"/>
                </a:lnTo>
                <a:lnTo>
                  <a:pt x="9438" y="12208"/>
                </a:lnTo>
                <a:lnTo>
                  <a:pt x="0" y="42427"/>
                </a:lnTo>
                <a:lnTo>
                  <a:pt x="1462" y="85355"/>
                </a:lnTo>
                <a:lnTo>
                  <a:pt x="6867" y="135430"/>
                </a:lnTo>
                <a:lnTo>
                  <a:pt x="9255" y="187088"/>
                </a:lnTo>
                <a:lnTo>
                  <a:pt x="4548" y="237247"/>
                </a:lnTo>
                <a:lnTo>
                  <a:pt x="938" y="266658"/>
                </a:lnTo>
                <a:lnTo>
                  <a:pt x="8760" y="283466"/>
                </a:lnTo>
                <a:lnTo>
                  <a:pt x="71645" y="305245"/>
                </a:lnTo>
                <a:lnTo>
                  <a:pt x="121040" y="314253"/>
                </a:lnTo>
                <a:lnTo>
                  <a:pt x="135098" y="314583"/>
                </a:lnTo>
                <a:lnTo>
                  <a:pt x="145482" y="312869"/>
                </a:lnTo>
                <a:lnTo>
                  <a:pt x="183928" y="289434"/>
                </a:lnTo>
                <a:lnTo>
                  <a:pt x="185690" y="277382"/>
                </a:lnTo>
                <a:lnTo>
                  <a:pt x="184083" y="262869"/>
                </a:lnTo>
                <a:lnTo>
                  <a:pt x="181491" y="235816"/>
                </a:lnTo>
                <a:lnTo>
                  <a:pt x="179883" y="194610"/>
                </a:lnTo>
                <a:lnTo>
                  <a:pt x="179479" y="152198"/>
                </a:lnTo>
                <a:lnTo>
                  <a:pt x="180502" y="121531"/>
                </a:lnTo>
                <a:lnTo>
                  <a:pt x="180363" y="98751"/>
                </a:lnTo>
                <a:lnTo>
                  <a:pt x="170040" y="53992"/>
                </a:lnTo>
                <a:lnTo>
                  <a:pt x="125283" y="16855"/>
                </a:lnTo>
                <a:lnTo>
                  <a:pt x="100452" y="4235"/>
                </a:lnTo>
                <a:lnTo>
                  <a:pt x="74819" y="0"/>
                </a:lnTo>
                <a:close/>
              </a:path>
            </a:pathLst>
          </a:custGeom>
          <a:solidFill>
            <a:srgbClr val="6652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3777152" y="7717698"/>
            <a:ext cx="83185" cy="371475"/>
          </a:xfrm>
          <a:custGeom>
            <a:avLst/>
            <a:gdLst/>
            <a:ahLst/>
            <a:cxnLst/>
            <a:rect l="l" t="t" r="r" b="b"/>
            <a:pathLst>
              <a:path w="83185" h="371475">
                <a:moveTo>
                  <a:pt x="82118" y="0"/>
                </a:moveTo>
                <a:lnTo>
                  <a:pt x="0" y="11747"/>
                </a:lnTo>
                <a:lnTo>
                  <a:pt x="17411" y="176148"/>
                </a:lnTo>
                <a:lnTo>
                  <a:pt x="33794" y="355003"/>
                </a:lnTo>
                <a:lnTo>
                  <a:pt x="35899" y="363613"/>
                </a:lnTo>
                <a:lnTo>
                  <a:pt x="40705" y="368925"/>
                </a:lnTo>
                <a:lnTo>
                  <a:pt x="48151" y="371337"/>
                </a:lnTo>
                <a:lnTo>
                  <a:pt x="58178" y="371246"/>
                </a:lnTo>
                <a:lnTo>
                  <a:pt x="60515" y="370992"/>
                </a:lnTo>
                <a:lnTo>
                  <a:pt x="75514" y="369925"/>
                </a:lnTo>
                <a:lnTo>
                  <a:pt x="82969" y="366699"/>
                </a:lnTo>
                <a:lnTo>
                  <a:pt x="82791" y="363613"/>
                </a:lnTo>
                <a:lnTo>
                  <a:pt x="81572" y="179616"/>
                </a:lnTo>
                <a:lnTo>
                  <a:pt x="82118" y="0"/>
                </a:lnTo>
                <a:close/>
              </a:path>
            </a:pathLst>
          </a:custGeom>
          <a:solidFill>
            <a:srgbClr val="3F67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3682747" y="7699601"/>
            <a:ext cx="81280" cy="357505"/>
          </a:xfrm>
          <a:custGeom>
            <a:avLst/>
            <a:gdLst/>
            <a:ahLst/>
            <a:cxnLst/>
            <a:rect l="l" t="t" r="r" b="b"/>
            <a:pathLst>
              <a:path w="81279" h="357504">
                <a:moveTo>
                  <a:pt x="5234" y="0"/>
                </a:moveTo>
                <a:lnTo>
                  <a:pt x="6098" y="186067"/>
                </a:lnTo>
                <a:lnTo>
                  <a:pt x="65" y="338416"/>
                </a:lnTo>
                <a:lnTo>
                  <a:pt x="0" y="349027"/>
                </a:lnTo>
                <a:lnTo>
                  <a:pt x="3512" y="355053"/>
                </a:lnTo>
                <a:lnTo>
                  <a:pt x="12736" y="357394"/>
                </a:lnTo>
                <a:lnTo>
                  <a:pt x="29809" y="356946"/>
                </a:lnTo>
                <a:lnTo>
                  <a:pt x="32349" y="356768"/>
                </a:lnTo>
                <a:lnTo>
                  <a:pt x="39791" y="355028"/>
                </a:lnTo>
                <a:lnTo>
                  <a:pt x="44248" y="352336"/>
                </a:lnTo>
                <a:lnTo>
                  <a:pt x="43436" y="349618"/>
                </a:lnTo>
                <a:lnTo>
                  <a:pt x="44198" y="344462"/>
                </a:lnTo>
                <a:lnTo>
                  <a:pt x="59971" y="186067"/>
                </a:lnTo>
                <a:lnTo>
                  <a:pt x="80812" y="7315"/>
                </a:lnTo>
                <a:lnTo>
                  <a:pt x="5234" y="0"/>
                </a:lnTo>
                <a:close/>
              </a:path>
            </a:pathLst>
          </a:custGeom>
          <a:solidFill>
            <a:srgbClr val="3F67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3716022" y="7231241"/>
            <a:ext cx="317185" cy="27514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4998823" y="7436932"/>
            <a:ext cx="352784" cy="23979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5145770" y="8214810"/>
            <a:ext cx="114160" cy="8373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5014466" y="8197579"/>
            <a:ext cx="79819" cy="8848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5002126" y="7775757"/>
            <a:ext cx="188515" cy="12923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5096800" y="7853889"/>
            <a:ext cx="99695" cy="393700"/>
          </a:xfrm>
          <a:custGeom>
            <a:avLst/>
            <a:gdLst/>
            <a:ahLst/>
            <a:cxnLst/>
            <a:rect l="l" t="t" r="r" b="b"/>
            <a:pathLst>
              <a:path w="99695" h="393700">
                <a:moveTo>
                  <a:pt x="91478" y="0"/>
                </a:moveTo>
                <a:lnTo>
                  <a:pt x="0" y="33121"/>
                </a:lnTo>
                <a:lnTo>
                  <a:pt x="40741" y="217601"/>
                </a:lnTo>
                <a:lnTo>
                  <a:pt x="46824" y="376834"/>
                </a:lnTo>
                <a:lnTo>
                  <a:pt x="48400" y="385895"/>
                </a:lnTo>
                <a:lnTo>
                  <a:pt x="52184" y="391309"/>
                </a:lnTo>
                <a:lnTo>
                  <a:pt x="59072" y="393622"/>
                </a:lnTo>
                <a:lnTo>
                  <a:pt x="69964" y="393382"/>
                </a:lnTo>
                <a:lnTo>
                  <a:pt x="85953" y="391032"/>
                </a:lnTo>
                <a:lnTo>
                  <a:pt x="95371" y="387843"/>
                </a:lnTo>
                <a:lnTo>
                  <a:pt x="99053" y="383173"/>
                </a:lnTo>
                <a:lnTo>
                  <a:pt x="99458" y="377458"/>
                </a:lnTo>
                <a:lnTo>
                  <a:pt x="99047" y="371132"/>
                </a:lnTo>
                <a:lnTo>
                  <a:pt x="91478" y="0"/>
                </a:lnTo>
                <a:close/>
              </a:path>
            </a:pathLst>
          </a:custGeom>
          <a:solidFill>
            <a:srgbClr val="1083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5012463" y="7846248"/>
            <a:ext cx="68580" cy="393700"/>
          </a:xfrm>
          <a:custGeom>
            <a:avLst/>
            <a:gdLst/>
            <a:ahLst/>
            <a:cxnLst/>
            <a:rect l="l" t="t" r="r" b="b"/>
            <a:pathLst>
              <a:path w="68579" h="393700">
                <a:moveTo>
                  <a:pt x="0" y="0"/>
                </a:moveTo>
                <a:lnTo>
                  <a:pt x="0" y="190944"/>
                </a:lnTo>
                <a:lnTo>
                  <a:pt x="4279" y="371551"/>
                </a:lnTo>
                <a:lnTo>
                  <a:pt x="4893" y="382996"/>
                </a:lnTo>
                <a:lnTo>
                  <a:pt x="10028" y="389820"/>
                </a:lnTo>
                <a:lnTo>
                  <a:pt x="20994" y="392928"/>
                </a:lnTo>
                <a:lnTo>
                  <a:pt x="39103" y="393230"/>
                </a:lnTo>
                <a:lnTo>
                  <a:pt x="44132" y="391960"/>
                </a:lnTo>
                <a:lnTo>
                  <a:pt x="61328" y="181864"/>
                </a:lnTo>
                <a:lnTo>
                  <a:pt x="68313" y="15163"/>
                </a:lnTo>
                <a:lnTo>
                  <a:pt x="0" y="0"/>
                </a:lnTo>
                <a:close/>
              </a:path>
            </a:pathLst>
          </a:custGeom>
          <a:solidFill>
            <a:srgbClr val="1083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4997950" y="7520047"/>
            <a:ext cx="196850" cy="304165"/>
          </a:xfrm>
          <a:custGeom>
            <a:avLst/>
            <a:gdLst/>
            <a:ahLst/>
            <a:cxnLst/>
            <a:rect l="l" t="t" r="r" b="b"/>
            <a:pathLst>
              <a:path w="196850" h="304165">
                <a:moveTo>
                  <a:pt x="38569" y="0"/>
                </a:moveTo>
                <a:lnTo>
                  <a:pt x="9738" y="8682"/>
                </a:lnTo>
                <a:lnTo>
                  <a:pt x="253" y="31225"/>
                </a:lnTo>
                <a:lnTo>
                  <a:pt x="2486" y="65435"/>
                </a:lnTo>
                <a:lnTo>
                  <a:pt x="8806" y="109119"/>
                </a:lnTo>
                <a:lnTo>
                  <a:pt x="11582" y="160083"/>
                </a:lnTo>
                <a:lnTo>
                  <a:pt x="9304" y="180889"/>
                </a:lnTo>
                <a:lnTo>
                  <a:pt x="5133" y="201823"/>
                </a:lnTo>
                <a:lnTo>
                  <a:pt x="1291" y="222378"/>
                </a:lnTo>
                <a:lnTo>
                  <a:pt x="0" y="242049"/>
                </a:lnTo>
                <a:lnTo>
                  <a:pt x="342" y="250723"/>
                </a:lnTo>
                <a:lnTo>
                  <a:pt x="9499" y="265137"/>
                </a:lnTo>
                <a:lnTo>
                  <a:pt x="53187" y="286511"/>
                </a:lnTo>
                <a:lnTo>
                  <a:pt x="111315" y="301434"/>
                </a:lnTo>
                <a:lnTo>
                  <a:pt x="122896" y="303400"/>
                </a:lnTo>
                <a:lnTo>
                  <a:pt x="142935" y="303704"/>
                </a:lnTo>
                <a:lnTo>
                  <a:pt x="166065" y="298498"/>
                </a:lnTo>
                <a:lnTo>
                  <a:pt x="186918" y="283933"/>
                </a:lnTo>
                <a:lnTo>
                  <a:pt x="194334" y="283933"/>
                </a:lnTo>
                <a:lnTo>
                  <a:pt x="196291" y="267411"/>
                </a:lnTo>
                <a:lnTo>
                  <a:pt x="194767" y="262686"/>
                </a:lnTo>
                <a:lnTo>
                  <a:pt x="182434" y="209820"/>
                </a:lnTo>
                <a:lnTo>
                  <a:pt x="182110" y="173950"/>
                </a:lnTo>
                <a:lnTo>
                  <a:pt x="187335" y="149060"/>
                </a:lnTo>
                <a:lnTo>
                  <a:pt x="191655" y="129133"/>
                </a:lnTo>
                <a:lnTo>
                  <a:pt x="190423" y="104156"/>
                </a:lnTo>
                <a:lnTo>
                  <a:pt x="174673" y="53340"/>
                </a:lnTo>
                <a:lnTo>
                  <a:pt x="126899" y="19150"/>
                </a:lnTo>
                <a:lnTo>
                  <a:pt x="87018" y="5461"/>
                </a:lnTo>
                <a:lnTo>
                  <a:pt x="38569" y="0"/>
                </a:lnTo>
                <a:close/>
              </a:path>
              <a:path w="196850" h="304165">
                <a:moveTo>
                  <a:pt x="194334" y="283933"/>
                </a:moveTo>
                <a:lnTo>
                  <a:pt x="186918" y="283933"/>
                </a:lnTo>
                <a:lnTo>
                  <a:pt x="194309" y="284137"/>
                </a:lnTo>
                <a:lnTo>
                  <a:pt x="194334" y="283933"/>
                </a:lnTo>
                <a:close/>
              </a:path>
            </a:pathLst>
          </a:custGeom>
          <a:solidFill>
            <a:srgbClr val="5972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5050926" y="7363914"/>
            <a:ext cx="237680" cy="36813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4642689" y="5904057"/>
            <a:ext cx="101130" cy="18403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4019252" y="5857954"/>
            <a:ext cx="156210" cy="276860"/>
          </a:xfrm>
          <a:custGeom>
            <a:avLst/>
            <a:gdLst/>
            <a:ahLst/>
            <a:cxnLst/>
            <a:rect l="l" t="t" r="r" b="b"/>
            <a:pathLst>
              <a:path w="156210" h="276860">
                <a:moveTo>
                  <a:pt x="14712" y="0"/>
                </a:moveTo>
                <a:lnTo>
                  <a:pt x="7473" y="2017"/>
                </a:lnTo>
                <a:lnTo>
                  <a:pt x="2102" y="7270"/>
                </a:lnTo>
                <a:lnTo>
                  <a:pt x="0" y="14953"/>
                </a:lnTo>
                <a:lnTo>
                  <a:pt x="0" y="180548"/>
                </a:lnTo>
                <a:lnTo>
                  <a:pt x="133502" y="274224"/>
                </a:lnTo>
                <a:lnTo>
                  <a:pt x="141205" y="276247"/>
                </a:lnTo>
                <a:lnTo>
                  <a:pt x="148443" y="274225"/>
                </a:lnTo>
                <a:lnTo>
                  <a:pt x="153815" y="268968"/>
                </a:lnTo>
                <a:lnTo>
                  <a:pt x="155917" y="261282"/>
                </a:lnTo>
                <a:lnTo>
                  <a:pt x="155917" y="95687"/>
                </a:lnTo>
                <a:lnTo>
                  <a:pt x="22415" y="2025"/>
                </a:lnTo>
                <a:lnTo>
                  <a:pt x="14712" y="0"/>
                </a:lnTo>
                <a:close/>
              </a:path>
            </a:pathLst>
          </a:custGeom>
          <a:solidFill>
            <a:srgbClr val="B6BB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2099932" y="5249748"/>
            <a:ext cx="31115" cy="162560"/>
          </a:xfrm>
          <a:custGeom>
            <a:avLst/>
            <a:gdLst/>
            <a:ahLst/>
            <a:cxnLst/>
            <a:rect l="l" t="t" r="r" b="b"/>
            <a:pathLst>
              <a:path w="31114" h="162560">
                <a:moveTo>
                  <a:pt x="31013" y="0"/>
                </a:moveTo>
                <a:lnTo>
                  <a:pt x="0" y="0"/>
                </a:lnTo>
                <a:lnTo>
                  <a:pt x="0" y="162051"/>
                </a:lnTo>
                <a:lnTo>
                  <a:pt x="31013" y="162051"/>
                </a:lnTo>
                <a:lnTo>
                  <a:pt x="310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2167356" y="5249748"/>
            <a:ext cx="31115" cy="162560"/>
          </a:xfrm>
          <a:custGeom>
            <a:avLst/>
            <a:gdLst/>
            <a:ahLst/>
            <a:cxnLst/>
            <a:rect l="l" t="t" r="r" b="b"/>
            <a:pathLst>
              <a:path w="31114" h="162560">
                <a:moveTo>
                  <a:pt x="31000" y="0"/>
                </a:moveTo>
                <a:lnTo>
                  <a:pt x="0" y="0"/>
                </a:lnTo>
                <a:lnTo>
                  <a:pt x="0" y="162051"/>
                </a:lnTo>
                <a:lnTo>
                  <a:pt x="31000" y="162051"/>
                </a:lnTo>
                <a:lnTo>
                  <a:pt x="310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2241715" y="5229568"/>
            <a:ext cx="31115" cy="248285"/>
          </a:xfrm>
          <a:custGeom>
            <a:avLst/>
            <a:gdLst/>
            <a:ahLst/>
            <a:cxnLst/>
            <a:rect l="l" t="t" r="r" b="b"/>
            <a:pathLst>
              <a:path w="31114" h="248285">
                <a:moveTo>
                  <a:pt x="31000" y="0"/>
                </a:moveTo>
                <a:lnTo>
                  <a:pt x="0" y="0"/>
                </a:lnTo>
                <a:lnTo>
                  <a:pt x="0" y="247878"/>
                </a:lnTo>
                <a:lnTo>
                  <a:pt x="31000" y="247878"/>
                </a:lnTo>
                <a:lnTo>
                  <a:pt x="310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1776653" y="5229568"/>
            <a:ext cx="31115" cy="135890"/>
          </a:xfrm>
          <a:custGeom>
            <a:avLst/>
            <a:gdLst/>
            <a:ahLst/>
            <a:cxnLst/>
            <a:rect l="l" t="t" r="r" b="b"/>
            <a:pathLst>
              <a:path w="31114" h="135889">
                <a:moveTo>
                  <a:pt x="31000" y="0"/>
                </a:moveTo>
                <a:lnTo>
                  <a:pt x="0" y="0"/>
                </a:lnTo>
                <a:lnTo>
                  <a:pt x="0" y="135572"/>
                </a:lnTo>
                <a:lnTo>
                  <a:pt x="31000" y="135572"/>
                </a:lnTo>
                <a:lnTo>
                  <a:pt x="310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1525524" y="5229568"/>
            <a:ext cx="31115" cy="196215"/>
          </a:xfrm>
          <a:custGeom>
            <a:avLst/>
            <a:gdLst/>
            <a:ahLst/>
            <a:cxnLst/>
            <a:rect l="l" t="t" r="r" b="b"/>
            <a:pathLst>
              <a:path w="31115" h="196214">
                <a:moveTo>
                  <a:pt x="31000" y="0"/>
                </a:moveTo>
                <a:lnTo>
                  <a:pt x="0" y="0"/>
                </a:lnTo>
                <a:lnTo>
                  <a:pt x="0" y="195834"/>
                </a:lnTo>
                <a:lnTo>
                  <a:pt x="31000" y="195834"/>
                </a:lnTo>
                <a:lnTo>
                  <a:pt x="310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2070544" y="5247411"/>
            <a:ext cx="156845" cy="28575"/>
          </a:xfrm>
          <a:custGeom>
            <a:avLst/>
            <a:gdLst/>
            <a:ahLst/>
            <a:cxnLst/>
            <a:rect l="l" t="t" r="r" b="b"/>
            <a:pathLst>
              <a:path w="156844" h="28575">
                <a:moveTo>
                  <a:pt x="156768" y="0"/>
                </a:moveTo>
                <a:lnTo>
                  <a:pt x="0" y="0"/>
                </a:lnTo>
                <a:lnTo>
                  <a:pt x="0" y="28168"/>
                </a:lnTo>
                <a:lnTo>
                  <a:pt x="156768" y="28168"/>
                </a:lnTo>
                <a:lnTo>
                  <a:pt x="1567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1698504" y="5269891"/>
            <a:ext cx="31115" cy="95250"/>
          </a:xfrm>
          <a:custGeom>
            <a:avLst/>
            <a:gdLst/>
            <a:ahLst/>
            <a:cxnLst/>
            <a:rect l="l" t="t" r="r" b="b"/>
            <a:pathLst>
              <a:path w="31114" h="95250">
                <a:moveTo>
                  <a:pt x="0" y="95250"/>
                </a:moveTo>
                <a:lnTo>
                  <a:pt x="30987" y="95250"/>
                </a:lnTo>
                <a:lnTo>
                  <a:pt x="30987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1612906" y="5241952"/>
            <a:ext cx="116839" cy="27940"/>
          </a:xfrm>
          <a:custGeom>
            <a:avLst/>
            <a:gdLst/>
            <a:ahLst/>
            <a:cxnLst/>
            <a:rect l="l" t="t" r="r" b="b"/>
            <a:pathLst>
              <a:path w="116839" h="27939">
                <a:moveTo>
                  <a:pt x="0" y="27939"/>
                </a:moveTo>
                <a:lnTo>
                  <a:pt x="116586" y="27939"/>
                </a:lnTo>
                <a:lnTo>
                  <a:pt x="116586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1611401" y="5298097"/>
            <a:ext cx="118110" cy="28575"/>
          </a:xfrm>
          <a:custGeom>
            <a:avLst/>
            <a:gdLst/>
            <a:ahLst/>
            <a:cxnLst/>
            <a:rect l="l" t="t" r="r" b="b"/>
            <a:pathLst>
              <a:path w="118110" h="28575">
                <a:moveTo>
                  <a:pt x="118097" y="0"/>
                </a:moveTo>
                <a:lnTo>
                  <a:pt x="0" y="0"/>
                </a:lnTo>
                <a:lnTo>
                  <a:pt x="0" y="28168"/>
                </a:lnTo>
                <a:lnTo>
                  <a:pt x="118097" y="28168"/>
                </a:lnTo>
                <a:lnTo>
                  <a:pt x="1180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1359014" y="5257393"/>
            <a:ext cx="147955" cy="28575"/>
          </a:xfrm>
          <a:custGeom>
            <a:avLst/>
            <a:gdLst/>
            <a:ahLst/>
            <a:cxnLst/>
            <a:rect l="l" t="t" r="r" b="b"/>
            <a:pathLst>
              <a:path w="147955" h="28575">
                <a:moveTo>
                  <a:pt x="147408" y="0"/>
                </a:moveTo>
                <a:lnTo>
                  <a:pt x="0" y="0"/>
                </a:lnTo>
                <a:lnTo>
                  <a:pt x="0" y="28194"/>
                </a:lnTo>
                <a:lnTo>
                  <a:pt x="147408" y="28194"/>
                </a:lnTo>
                <a:lnTo>
                  <a:pt x="1474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1525524" y="5307368"/>
            <a:ext cx="70485" cy="28575"/>
          </a:xfrm>
          <a:custGeom>
            <a:avLst/>
            <a:gdLst/>
            <a:ahLst/>
            <a:cxnLst/>
            <a:rect l="l" t="t" r="r" b="b"/>
            <a:pathLst>
              <a:path w="70484" h="28575">
                <a:moveTo>
                  <a:pt x="70091" y="0"/>
                </a:moveTo>
                <a:lnTo>
                  <a:pt x="0" y="0"/>
                </a:lnTo>
                <a:lnTo>
                  <a:pt x="0" y="28155"/>
                </a:lnTo>
                <a:lnTo>
                  <a:pt x="70091" y="28155"/>
                </a:lnTo>
                <a:lnTo>
                  <a:pt x="700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1645615" y="5457241"/>
            <a:ext cx="162560" cy="27940"/>
          </a:xfrm>
          <a:custGeom>
            <a:avLst/>
            <a:gdLst/>
            <a:ahLst/>
            <a:cxnLst/>
            <a:rect l="l" t="t" r="r" b="b"/>
            <a:pathLst>
              <a:path w="162560" h="27939">
                <a:moveTo>
                  <a:pt x="0" y="27939"/>
                </a:moveTo>
                <a:lnTo>
                  <a:pt x="162039" y="27939"/>
                </a:lnTo>
                <a:lnTo>
                  <a:pt x="16203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1645615" y="5411521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4" h="45720">
                <a:moveTo>
                  <a:pt x="0" y="45720"/>
                </a:moveTo>
                <a:lnTo>
                  <a:pt x="31000" y="45720"/>
                </a:lnTo>
                <a:lnTo>
                  <a:pt x="31000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1645615" y="5383581"/>
            <a:ext cx="162560" cy="27940"/>
          </a:xfrm>
          <a:custGeom>
            <a:avLst/>
            <a:gdLst/>
            <a:ahLst/>
            <a:cxnLst/>
            <a:rect l="l" t="t" r="r" b="b"/>
            <a:pathLst>
              <a:path w="162560" h="27939">
                <a:moveTo>
                  <a:pt x="0" y="27939"/>
                </a:moveTo>
                <a:lnTo>
                  <a:pt x="162039" y="27939"/>
                </a:lnTo>
                <a:lnTo>
                  <a:pt x="16203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1776666" y="5411902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4" h="45720">
                <a:moveTo>
                  <a:pt x="30988" y="0"/>
                </a:moveTo>
                <a:lnTo>
                  <a:pt x="0" y="0"/>
                </a:lnTo>
                <a:lnTo>
                  <a:pt x="0" y="45516"/>
                </a:lnTo>
                <a:lnTo>
                  <a:pt x="30988" y="45516"/>
                </a:lnTo>
                <a:lnTo>
                  <a:pt x="3098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1399461" y="5457684"/>
            <a:ext cx="162560" cy="27940"/>
          </a:xfrm>
          <a:custGeom>
            <a:avLst/>
            <a:gdLst/>
            <a:ahLst/>
            <a:cxnLst/>
            <a:rect l="l" t="t" r="r" b="b"/>
            <a:pathLst>
              <a:path w="162559" h="27939">
                <a:moveTo>
                  <a:pt x="0" y="27939"/>
                </a:moveTo>
                <a:lnTo>
                  <a:pt x="162039" y="27939"/>
                </a:lnTo>
                <a:lnTo>
                  <a:pt x="16203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1399461" y="5414504"/>
            <a:ext cx="31115" cy="43180"/>
          </a:xfrm>
          <a:custGeom>
            <a:avLst/>
            <a:gdLst/>
            <a:ahLst/>
            <a:cxnLst/>
            <a:rect l="l" t="t" r="r" b="b"/>
            <a:pathLst>
              <a:path w="31115" h="43179">
                <a:moveTo>
                  <a:pt x="0" y="43180"/>
                </a:moveTo>
                <a:lnTo>
                  <a:pt x="31038" y="43180"/>
                </a:lnTo>
                <a:lnTo>
                  <a:pt x="31038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1698498" y="5285981"/>
            <a:ext cx="109220" cy="28575"/>
          </a:xfrm>
          <a:custGeom>
            <a:avLst/>
            <a:gdLst/>
            <a:ahLst/>
            <a:cxnLst/>
            <a:rect l="l" t="t" r="r" b="b"/>
            <a:pathLst>
              <a:path w="109219" h="28575">
                <a:moveTo>
                  <a:pt x="109156" y="0"/>
                </a:moveTo>
                <a:lnTo>
                  <a:pt x="0" y="0"/>
                </a:lnTo>
                <a:lnTo>
                  <a:pt x="0" y="28168"/>
                </a:lnTo>
                <a:lnTo>
                  <a:pt x="109156" y="28168"/>
                </a:lnTo>
                <a:lnTo>
                  <a:pt x="1091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2067305" y="5385498"/>
            <a:ext cx="202565" cy="28575"/>
          </a:xfrm>
          <a:custGeom>
            <a:avLst/>
            <a:gdLst/>
            <a:ahLst/>
            <a:cxnLst/>
            <a:rect l="l" t="t" r="r" b="b"/>
            <a:pathLst>
              <a:path w="202564" h="28575">
                <a:moveTo>
                  <a:pt x="202082" y="0"/>
                </a:moveTo>
                <a:lnTo>
                  <a:pt x="0" y="0"/>
                </a:lnTo>
                <a:lnTo>
                  <a:pt x="0" y="28181"/>
                </a:lnTo>
                <a:lnTo>
                  <a:pt x="202082" y="28181"/>
                </a:lnTo>
                <a:lnTo>
                  <a:pt x="2020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1926475" y="5350408"/>
            <a:ext cx="31115" cy="87630"/>
          </a:xfrm>
          <a:custGeom>
            <a:avLst/>
            <a:gdLst/>
            <a:ahLst/>
            <a:cxnLst/>
            <a:rect l="l" t="t" r="r" b="b"/>
            <a:pathLst>
              <a:path w="31114" h="87629">
                <a:moveTo>
                  <a:pt x="31026" y="0"/>
                </a:moveTo>
                <a:lnTo>
                  <a:pt x="0" y="0"/>
                </a:lnTo>
                <a:lnTo>
                  <a:pt x="0" y="87553"/>
                </a:lnTo>
                <a:lnTo>
                  <a:pt x="31026" y="87553"/>
                </a:lnTo>
                <a:lnTo>
                  <a:pt x="310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1827212" y="5411686"/>
            <a:ext cx="229870" cy="28575"/>
          </a:xfrm>
          <a:custGeom>
            <a:avLst/>
            <a:gdLst/>
            <a:ahLst/>
            <a:cxnLst/>
            <a:rect l="l" t="t" r="r" b="b"/>
            <a:pathLst>
              <a:path w="229869" h="28575">
                <a:moveTo>
                  <a:pt x="229527" y="0"/>
                </a:moveTo>
                <a:lnTo>
                  <a:pt x="0" y="0"/>
                </a:lnTo>
                <a:lnTo>
                  <a:pt x="0" y="28168"/>
                </a:lnTo>
                <a:lnTo>
                  <a:pt x="229527" y="28168"/>
                </a:lnTo>
                <a:lnTo>
                  <a:pt x="2295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2297087" y="5411686"/>
            <a:ext cx="229870" cy="28575"/>
          </a:xfrm>
          <a:custGeom>
            <a:avLst/>
            <a:gdLst/>
            <a:ahLst/>
            <a:cxnLst/>
            <a:rect l="l" t="t" r="r" b="b"/>
            <a:pathLst>
              <a:path w="229869" h="28575">
                <a:moveTo>
                  <a:pt x="229514" y="0"/>
                </a:moveTo>
                <a:lnTo>
                  <a:pt x="0" y="0"/>
                </a:lnTo>
                <a:lnTo>
                  <a:pt x="0" y="28168"/>
                </a:lnTo>
                <a:lnTo>
                  <a:pt x="229514" y="28168"/>
                </a:lnTo>
                <a:lnTo>
                  <a:pt x="2295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1377403" y="5294889"/>
            <a:ext cx="111125" cy="100965"/>
          </a:xfrm>
          <a:custGeom>
            <a:avLst/>
            <a:gdLst/>
            <a:ahLst/>
            <a:cxnLst/>
            <a:rect l="l" t="t" r="r" b="b"/>
            <a:pathLst>
              <a:path w="111125" h="100964">
                <a:moveTo>
                  <a:pt x="55295" y="0"/>
                </a:moveTo>
                <a:lnTo>
                  <a:pt x="33781" y="3964"/>
                </a:lnTo>
                <a:lnTo>
                  <a:pt x="16203" y="14771"/>
                </a:lnTo>
                <a:lnTo>
                  <a:pt x="4348" y="30791"/>
                </a:lnTo>
                <a:lnTo>
                  <a:pt x="0" y="50393"/>
                </a:lnTo>
                <a:lnTo>
                  <a:pt x="4348" y="70004"/>
                </a:lnTo>
                <a:lnTo>
                  <a:pt x="16203" y="86018"/>
                </a:lnTo>
                <a:lnTo>
                  <a:pt x="33781" y="96815"/>
                </a:lnTo>
                <a:lnTo>
                  <a:pt x="55295" y="100774"/>
                </a:lnTo>
                <a:lnTo>
                  <a:pt x="76827" y="96815"/>
                </a:lnTo>
                <a:lnTo>
                  <a:pt x="94430" y="86018"/>
                </a:lnTo>
                <a:lnTo>
                  <a:pt x="102900" y="74599"/>
                </a:lnTo>
                <a:lnTo>
                  <a:pt x="55295" y="74599"/>
                </a:lnTo>
                <a:lnTo>
                  <a:pt x="45872" y="72692"/>
                </a:lnTo>
                <a:lnTo>
                  <a:pt x="38141" y="67497"/>
                </a:lnTo>
                <a:lnTo>
                  <a:pt x="32910" y="59801"/>
                </a:lnTo>
                <a:lnTo>
                  <a:pt x="30987" y="50393"/>
                </a:lnTo>
                <a:lnTo>
                  <a:pt x="32910" y="41002"/>
                </a:lnTo>
                <a:lnTo>
                  <a:pt x="38141" y="33318"/>
                </a:lnTo>
                <a:lnTo>
                  <a:pt x="45872" y="28130"/>
                </a:lnTo>
                <a:lnTo>
                  <a:pt x="55295" y="26225"/>
                </a:lnTo>
                <a:lnTo>
                  <a:pt x="102923" y="26225"/>
                </a:lnTo>
                <a:lnTo>
                  <a:pt x="94430" y="14771"/>
                </a:lnTo>
                <a:lnTo>
                  <a:pt x="76827" y="3964"/>
                </a:lnTo>
                <a:lnTo>
                  <a:pt x="55295" y="0"/>
                </a:lnTo>
                <a:close/>
              </a:path>
              <a:path w="111125" h="100964">
                <a:moveTo>
                  <a:pt x="102923" y="26225"/>
                </a:moveTo>
                <a:lnTo>
                  <a:pt x="55295" y="26225"/>
                </a:lnTo>
                <a:lnTo>
                  <a:pt x="64793" y="28130"/>
                </a:lnTo>
                <a:lnTo>
                  <a:pt x="72539" y="33318"/>
                </a:lnTo>
                <a:lnTo>
                  <a:pt x="77755" y="41002"/>
                </a:lnTo>
                <a:lnTo>
                  <a:pt x="79667" y="50393"/>
                </a:lnTo>
                <a:lnTo>
                  <a:pt x="77755" y="59801"/>
                </a:lnTo>
                <a:lnTo>
                  <a:pt x="72539" y="67497"/>
                </a:lnTo>
                <a:lnTo>
                  <a:pt x="64793" y="72692"/>
                </a:lnTo>
                <a:lnTo>
                  <a:pt x="55295" y="74599"/>
                </a:lnTo>
                <a:lnTo>
                  <a:pt x="102900" y="74599"/>
                </a:lnTo>
                <a:lnTo>
                  <a:pt x="106309" y="70004"/>
                </a:lnTo>
                <a:lnTo>
                  <a:pt x="110667" y="50393"/>
                </a:lnTo>
                <a:lnTo>
                  <a:pt x="106309" y="30791"/>
                </a:lnTo>
                <a:lnTo>
                  <a:pt x="102923" y="262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1412862" y="5210440"/>
            <a:ext cx="40005" cy="37465"/>
          </a:xfrm>
          <a:custGeom>
            <a:avLst/>
            <a:gdLst/>
            <a:ahLst/>
            <a:cxnLst/>
            <a:rect l="l" t="t" r="r" b="b"/>
            <a:pathLst>
              <a:path w="40005" h="37464">
                <a:moveTo>
                  <a:pt x="19837" y="0"/>
                </a:moveTo>
                <a:lnTo>
                  <a:pt x="12119" y="1456"/>
                </a:lnTo>
                <a:lnTo>
                  <a:pt x="5813" y="5422"/>
                </a:lnTo>
                <a:lnTo>
                  <a:pt x="1560" y="11294"/>
                </a:lnTo>
                <a:lnTo>
                  <a:pt x="0" y="18465"/>
                </a:lnTo>
                <a:lnTo>
                  <a:pt x="1560" y="25664"/>
                </a:lnTo>
                <a:lnTo>
                  <a:pt x="5813" y="31546"/>
                </a:lnTo>
                <a:lnTo>
                  <a:pt x="12119" y="35514"/>
                </a:lnTo>
                <a:lnTo>
                  <a:pt x="19837" y="36969"/>
                </a:lnTo>
                <a:lnTo>
                  <a:pt x="27590" y="35514"/>
                </a:lnTo>
                <a:lnTo>
                  <a:pt x="33910" y="31546"/>
                </a:lnTo>
                <a:lnTo>
                  <a:pt x="38166" y="25664"/>
                </a:lnTo>
                <a:lnTo>
                  <a:pt x="39725" y="18465"/>
                </a:lnTo>
                <a:lnTo>
                  <a:pt x="38166" y="11294"/>
                </a:lnTo>
                <a:lnTo>
                  <a:pt x="33910" y="5422"/>
                </a:lnTo>
                <a:lnTo>
                  <a:pt x="27590" y="1456"/>
                </a:lnTo>
                <a:lnTo>
                  <a:pt x="198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1870076" y="5239480"/>
            <a:ext cx="144145" cy="137795"/>
          </a:xfrm>
          <a:custGeom>
            <a:avLst/>
            <a:gdLst/>
            <a:ahLst/>
            <a:cxnLst/>
            <a:rect l="l" t="t" r="r" b="b"/>
            <a:pathLst>
              <a:path w="144144" h="137795">
                <a:moveTo>
                  <a:pt x="71907" y="0"/>
                </a:moveTo>
                <a:lnTo>
                  <a:pt x="43955" y="5395"/>
                </a:lnTo>
                <a:lnTo>
                  <a:pt x="21094" y="20104"/>
                </a:lnTo>
                <a:lnTo>
                  <a:pt x="5663" y="41908"/>
                </a:lnTo>
                <a:lnTo>
                  <a:pt x="0" y="68592"/>
                </a:lnTo>
                <a:lnTo>
                  <a:pt x="5663" y="95281"/>
                </a:lnTo>
                <a:lnTo>
                  <a:pt x="21094" y="117108"/>
                </a:lnTo>
                <a:lnTo>
                  <a:pt x="43955" y="131841"/>
                </a:lnTo>
                <a:lnTo>
                  <a:pt x="71907" y="137248"/>
                </a:lnTo>
                <a:lnTo>
                  <a:pt x="99875" y="131841"/>
                </a:lnTo>
                <a:lnTo>
                  <a:pt x="122734" y="117108"/>
                </a:lnTo>
                <a:lnTo>
                  <a:pt x="128110" y="109499"/>
                </a:lnTo>
                <a:lnTo>
                  <a:pt x="71907" y="109499"/>
                </a:lnTo>
                <a:lnTo>
                  <a:pt x="56032" y="106283"/>
                </a:lnTo>
                <a:lnTo>
                  <a:pt x="43038" y="97513"/>
                </a:lnTo>
                <a:lnTo>
                  <a:pt x="34261" y="84510"/>
                </a:lnTo>
                <a:lnTo>
                  <a:pt x="31038" y="68592"/>
                </a:lnTo>
                <a:lnTo>
                  <a:pt x="34261" y="52674"/>
                </a:lnTo>
                <a:lnTo>
                  <a:pt x="43038" y="39671"/>
                </a:lnTo>
                <a:lnTo>
                  <a:pt x="56032" y="30902"/>
                </a:lnTo>
                <a:lnTo>
                  <a:pt x="71907" y="27686"/>
                </a:lnTo>
                <a:lnTo>
                  <a:pt x="128097" y="27686"/>
                </a:lnTo>
                <a:lnTo>
                  <a:pt x="122734" y="20104"/>
                </a:lnTo>
                <a:lnTo>
                  <a:pt x="99875" y="5395"/>
                </a:lnTo>
                <a:lnTo>
                  <a:pt x="71907" y="0"/>
                </a:lnTo>
                <a:close/>
              </a:path>
              <a:path w="144144" h="137795">
                <a:moveTo>
                  <a:pt x="128097" y="27686"/>
                </a:moveTo>
                <a:lnTo>
                  <a:pt x="71907" y="27686"/>
                </a:lnTo>
                <a:lnTo>
                  <a:pt x="87832" y="30902"/>
                </a:lnTo>
                <a:lnTo>
                  <a:pt x="100839" y="39671"/>
                </a:lnTo>
                <a:lnTo>
                  <a:pt x="109610" y="52674"/>
                </a:lnTo>
                <a:lnTo>
                  <a:pt x="112826" y="68592"/>
                </a:lnTo>
                <a:lnTo>
                  <a:pt x="109610" y="84510"/>
                </a:lnTo>
                <a:lnTo>
                  <a:pt x="100839" y="97513"/>
                </a:lnTo>
                <a:lnTo>
                  <a:pt x="87832" y="106283"/>
                </a:lnTo>
                <a:lnTo>
                  <a:pt x="71907" y="109499"/>
                </a:lnTo>
                <a:lnTo>
                  <a:pt x="128110" y="109499"/>
                </a:lnTo>
                <a:lnTo>
                  <a:pt x="138156" y="95281"/>
                </a:lnTo>
                <a:lnTo>
                  <a:pt x="143814" y="68592"/>
                </a:lnTo>
                <a:lnTo>
                  <a:pt x="138156" y="41908"/>
                </a:lnTo>
                <a:lnTo>
                  <a:pt x="128097" y="2768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2318211" y="5239829"/>
            <a:ext cx="187312" cy="134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2601097" y="5255866"/>
            <a:ext cx="140855" cy="19839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2769176" y="5255311"/>
            <a:ext cx="170218" cy="20232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2963198" y="5255866"/>
            <a:ext cx="140855" cy="19839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3131290" y="5255311"/>
            <a:ext cx="170205" cy="20232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616127" y="6036315"/>
            <a:ext cx="613410" cy="613410"/>
          </a:xfrm>
          <a:custGeom>
            <a:avLst/>
            <a:gdLst/>
            <a:ahLst/>
            <a:cxnLst/>
            <a:rect l="l" t="t" r="r" b="b"/>
            <a:pathLst>
              <a:path w="613410" h="613409">
                <a:moveTo>
                  <a:pt x="56159" y="0"/>
                </a:moveTo>
                <a:lnTo>
                  <a:pt x="23692" y="877"/>
                </a:lnTo>
                <a:lnTo>
                  <a:pt x="7019" y="7019"/>
                </a:lnTo>
                <a:lnTo>
                  <a:pt x="877" y="23692"/>
                </a:lnTo>
                <a:lnTo>
                  <a:pt x="0" y="56159"/>
                </a:lnTo>
                <a:lnTo>
                  <a:pt x="0" y="556653"/>
                </a:lnTo>
                <a:lnTo>
                  <a:pt x="877" y="589120"/>
                </a:lnTo>
                <a:lnTo>
                  <a:pt x="7019" y="605793"/>
                </a:lnTo>
                <a:lnTo>
                  <a:pt x="23692" y="611935"/>
                </a:lnTo>
                <a:lnTo>
                  <a:pt x="56159" y="612813"/>
                </a:lnTo>
                <a:lnTo>
                  <a:pt x="556641" y="612813"/>
                </a:lnTo>
                <a:lnTo>
                  <a:pt x="589108" y="611935"/>
                </a:lnTo>
                <a:lnTo>
                  <a:pt x="605780" y="605793"/>
                </a:lnTo>
                <a:lnTo>
                  <a:pt x="611922" y="589120"/>
                </a:lnTo>
                <a:lnTo>
                  <a:pt x="612800" y="556653"/>
                </a:lnTo>
                <a:lnTo>
                  <a:pt x="612800" y="56159"/>
                </a:lnTo>
                <a:lnTo>
                  <a:pt x="611922" y="23692"/>
                </a:lnTo>
                <a:lnTo>
                  <a:pt x="605780" y="7019"/>
                </a:lnTo>
                <a:lnTo>
                  <a:pt x="589108" y="877"/>
                </a:lnTo>
                <a:lnTo>
                  <a:pt x="556641" y="0"/>
                </a:lnTo>
                <a:lnTo>
                  <a:pt x="56159" y="0"/>
                </a:lnTo>
                <a:close/>
              </a:path>
            </a:pathLst>
          </a:custGeom>
          <a:ln w="6350">
            <a:solidFill>
              <a:srgbClr val="354E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616127" y="6838936"/>
            <a:ext cx="613410" cy="613410"/>
          </a:xfrm>
          <a:custGeom>
            <a:avLst/>
            <a:gdLst/>
            <a:ahLst/>
            <a:cxnLst/>
            <a:rect l="l" t="t" r="r" b="b"/>
            <a:pathLst>
              <a:path w="613410" h="613409">
                <a:moveTo>
                  <a:pt x="56159" y="0"/>
                </a:moveTo>
                <a:lnTo>
                  <a:pt x="23692" y="877"/>
                </a:lnTo>
                <a:lnTo>
                  <a:pt x="7019" y="7019"/>
                </a:lnTo>
                <a:lnTo>
                  <a:pt x="877" y="23692"/>
                </a:lnTo>
                <a:lnTo>
                  <a:pt x="0" y="56159"/>
                </a:lnTo>
                <a:lnTo>
                  <a:pt x="0" y="556653"/>
                </a:lnTo>
                <a:lnTo>
                  <a:pt x="877" y="589120"/>
                </a:lnTo>
                <a:lnTo>
                  <a:pt x="7019" y="605793"/>
                </a:lnTo>
                <a:lnTo>
                  <a:pt x="23692" y="611935"/>
                </a:lnTo>
                <a:lnTo>
                  <a:pt x="56159" y="612813"/>
                </a:lnTo>
                <a:lnTo>
                  <a:pt x="556641" y="612813"/>
                </a:lnTo>
                <a:lnTo>
                  <a:pt x="589108" y="611935"/>
                </a:lnTo>
                <a:lnTo>
                  <a:pt x="605780" y="605793"/>
                </a:lnTo>
                <a:lnTo>
                  <a:pt x="611922" y="589120"/>
                </a:lnTo>
                <a:lnTo>
                  <a:pt x="612800" y="556653"/>
                </a:lnTo>
                <a:lnTo>
                  <a:pt x="612800" y="56159"/>
                </a:lnTo>
                <a:lnTo>
                  <a:pt x="611922" y="23692"/>
                </a:lnTo>
                <a:lnTo>
                  <a:pt x="605780" y="7019"/>
                </a:lnTo>
                <a:lnTo>
                  <a:pt x="589108" y="877"/>
                </a:lnTo>
                <a:lnTo>
                  <a:pt x="556641" y="0"/>
                </a:lnTo>
                <a:lnTo>
                  <a:pt x="56159" y="0"/>
                </a:lnTo>
                <a:close/>
              </a:path>
            </a:pathLst>
          </a:custGeom>
          <a:ln w="6350">
            <a:solidFill>
              <a:srgbClr val="354E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616127" y="7641554"/>
            <a:ext cx="613410" cy="613410"/>
          </a:xfrm>
          <a:custGeom>
            <a:avLst/>
            <a:gdLst/>
            <a:ahLst/>
            <a:cxnLst/>
            <a:rect l="l" t="t" r="r" b="b"/>
            <a:pathLst>
              <a:path w="613410" h="613409">
                <a:moveTo>
                  <a:pt x="56159" y="0"/>
                </a:moveTo>
                <a:lnTo>
                  <a:pt x="23692" y="877"/>
                </a:lnTo>
                <a:lnTo>
                  <a:pt x="7019" y="7019"/>
                </a:lnTo>
                <a:lnTo>
                  <a:pt x="877" y="23692"/>
                </a:lnTo>
                <a:lnTo>
                  <a:pt x="0" y="56159"/>
                </a:lnTo>
                <a:lnTo>
                  <a:pt x="0" y="556653"/>
                </a:lnTo>
                <a:lnTo>
                  <a:pt x="877" y="589120"/>
                </a:lnTo>
                <a:lnTo>
                  <a:pt x="7019" y="605793"/>
                </a:lnTo>
                <a:lnTo>
                  <a:pt x="23692" y="611935"/>
                </a:lnTo>
                <a:lnTo>
                  <a:pt x="56159" y="612813"/>
                </a:lnTo>
                <a:lnTo>
                  <a:pt x="556641" y="612813"/>
                </a:lnTo>
                <a:lnTo>
                  <a:pt x="589108" y="611935"/>
                </a:lnTo>
                <a:lnTo>
                  <a:pt x="605780" y="605793"/>
                </a:lnTo>
                <a:lnTo>
                  <a:pt x="611922" y="589120"/>
                </a:lnTo>
                <a:lnTo>
                  <a:pt x="612800" y="556653"/>
                </a:lnTo>
                <a:lnTo>
                  <a:pt x="612800" y="56159"/>
                </a:lnTo>
                <a:lnTo>
                  <a:pt x="611922" y="23692"/>
                </a:lnTo>
                <a:lnTo>
                  <a:pt x="605780" y="7019"/>
                </a:lnTo>
                <a:lnTo>
                  <a:pt x="589108" y="877"/>
                </a:lnTo>
                <a:lnTo>
                  <a:pt x="556641" y="0"/>
                </a:lnTo>
                <a:lnTo>
                  <a:pt x="56159" y="0"/>
                </a:lnTo>
                <a:close/>
              </a:path>
            </a:pathLst>
          </a:custGeom>
          <a:ln w="6350">
            <a:solidFill>
              <a:srgbClr val="354E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612000" y="4876387"/>
            <a:ext cx="5328285" cy="0"/>
          </a:xfrm>
          <a:custGeom>
            <a:avLst/>
            <a:gdLst/>
            <a:ahLst/>
            <a:cxnLst/>
            <a:rect l="l" t="t" r="r" b="b"/>
            <a:pathLst>
              <a:path w="5328285" h="0">
                <a:moveTo>
                  <a:pt x="0" y="0"/>
                </a:moveTo>
                <a:lnTo>
                  <a:pt x="5328005" y="0"/>
                </a:lnTo>
              </a:path>
            </a:pathLst>
          </a:custGeom>
          <a:ln w="33020">
            <a:solidFill>
              <a:srgbClr val="5972B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 txBox="1"/>
          <p:nvPr/>
        </p:nvSpPr>
        <p:spPr>
          <a:xfrm>
            <a:off x="1324942" y="5997432"/>
            <a:ext cx="1657350" cy="116967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26670">
              <a:lnSpc>
                <a:spcPct val="126000"/>
              </a:lnSpc>
              <a:spcBef>
                <a:spcPts val="204"/>
              </a:spcBef>
            </a:pPr>
            <a:r>
              <a:rPr dirty="0" sz="900" spc="-10" b="1">
                <a:solidFill>
                  <a:srgbClr val="354E9E"/>
                </a:solidFill>
                <a:latin typeface="Adobe 고딕 Std B"/>
                <a:cs typeface="Adobe 고딕 Std B"/>
              </a:rPr>
              <a:t>PDF/A로 </a:t>
            </a:r>
            <a:r>
              <a:rPr dirty="0" sz="900" spc="-95" b="1">
                <a:solidFill>
                  <a:srgbClr val="354E9E"/>
                </a:solidFill>
                <a:latin typeface="Adobe 고딕 Std B"/>
                <a:cs typeface="Adobe 고딕 Std B"/>
              </a:rPr>
              <a:t>저장 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작성한 문서를 별도 </a:t>
            </a: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프로그램 없이  </a:t>
            </a:r>
            <a:r>
              <a:rPr dirty="0" sz="750" spc="-30">
                <a:solidFill>
                  <a:srgbClr val="231F20"/>
                </a:solidFill>
                <a:latin typeface="Arial Unicode MS"/>
                <a:cs typeface="Arial Unicode MS"/>
              </a:rPr>
              <a:t>PDF/A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표준 </a:t>
            </a: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형식으로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저장할 </a:t>
            </a:r>
            <a:r>
              <a:rPr dirty="0" sz="750" spc="-60">
                <a:solidFill>
                  <a:srgbClr val="231F20"/>
                </a:solidFill>
                <a:latin typeface="Arial Unicode MS"/>
                <a:cs typeface="Arial Unicode MS"/>
              </a:rPr>
              <a:t>수</a:t>
            </a:r>
            <a:r>
              <a:rPr dirty="0" sz="750" spc="3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65">
                <a:solidFill>
                  <a:srgbClr val="231F20"/>
                </a:solidFill>
                <a:latin typeface="Arial Unicode MS"/>
                <a:cs typeface="Arial Unicode MS"/>
              </a:rPr>
              <a:t>있습니다.</a:t>
            </a:r>
            <a:endParaRPr sz="75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</a:pPr>
            <a:r>
              <a:rPr dirty="0" sz="900" spc="-75" b="1">
                <a:solidFill>
                  <a:srgbClr val="354E9E"/>
                </a:solidFill>
                <a:latin typeface="Adobe 고딕 Std B"/>
                <a:cs typeface="Adobe 고딕 Std B"/>
              </a:rPr>
              <a:t>문서 저장 시 옵션 메뉴</a:t>
            </a:r>
            <a:r>
              <a:rPr dirty="0" sz="900" spc="-45" b="1">
                <a:solidFill>
                  <a:srgbClr val="354E9E"/>
                </a:solidFill>
                <a:latin typeface="Adobe 고딕 Std B"/>
                <a:cs typeface="Adobe 고딕 Std B"/>
              </a:rPr>
              <a:t> </a:t>
            </a:r>
            <a:r>
              <a:rPr dirty="0" sz="900" spc="-75" b="1">
                <a:solidFill>
                  <a:srgbClr val="354E9E"/>
                </a:solidFill>
                <a:latin typeface="Adobe 고딕 Std B"/>
                <a:cs typeface="Adobe 고딕 Std B"/>
              </a:rPr>
              <a:t>추가</a:t>
            </a:r>
            <a:endParaRPr sz="900">
              <a:latin typeface="Adobe 고딕 Std B"/>
              <a:cs typeface="Adobe 고딕 Std B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별도 탭에서 </a:t>
            </a: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설정하지 </a:t>
            </a:r>
            <a:r>
              <a:rPr dirty="0" sz="750" spc="-60">
                <a:solidFill>
                  <a:srgbClr val="231F20"/>
                </a:solidFill>
                <a:latin typeface="Arial Unicode MS"/>
                <a:cs typeface="Arial Unicode MS"/>
              </a:rPr>
              <a:t>않아도,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문서 저장</a:t>
            </a:r>
            <a:r>
              <a:rPr dirty="0" sz="750" spc="-3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60">
                <a:solidFill>
                  <a:srgbClr val="231F20"/>
                </a:solidFill>
                <a:latin typeface="Arial Unicode MS"/>
                <a:cs typeface="Arial Unicode MS"/>
              </a:rPr>
              <a:t>시</a:t>
            </a:r>
            <a:endParaRPr sz="750">
              <a:latin typeface="Arial Unicode MS"/>
              <a:cs typeface="Arial Unicode MS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739216" y="7651663"/>
            <a:ext cx="357505" cy="16256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u="sng" sz="900" spc="625" b="1">
                <a:solidFill>
                  <a:srgbClr val="354E9E"/>
                </a:solidFill>
                <a:uFill>
                  <a:solidFill>
                    <a:srgbClr val="354E9E"/>
                  </a:solidFill>
                </a:uFill>
                <a:latin typeface="Adobe 고딕 Std B"/>
                <a:cs typeface="Adobe 고딕 Std B"/>
              </a:rPr>
              <a:t> </a:t>
            </a:r>
            <a:r>
              <a:rPr dirty="0" u="sng" sz="900" spc="705" b="1">
                <a:solidFill>
                  <a:srgbClr val="354E9E"/>
                </a:solidFill>
                <a:uFill>
                  <a:solidFill>
                    <a:srgbClr val="354E9E"/>
                  </a:solidFill>
                </a:uFill>
                <a:latin typeface="Adobe 고딕 Std B"/>
                <a:cs typeface="Adobe 고딕 Std B"/>
              </a:rPr>
              <a:t> </a:t>
            </a:r>
            <a:r>
              <a:rPr dirty="0" u="sng" sz="900" spc="55" b="1">
                <a:solidFill>
                  <a:srgbClr val="354E9E"/>
                </a:solidFill>
                <a:uFill>
                  <a:solidFill>
                    <a:srgbClr val="354E9E"/>
                  </a:solidFill>
                </a:uFill>
                <a:latin typeface="Adobe 고딕 Std B"/>
                <a:cs typeface="Adobe 고딕 Std B"/>
              </a:rPr>
              <a:t> </a:t>
            </a:r>
            <a:endParaRPr sz="900">
              <a:latin typeface="Adobe 고딕 Std B"/>
              <a:cs typeface="Adobe 고딕 Std B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1324942" y="7166729"/>
            <a:ext cx="1912620" cy="647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자동 저장과 암호에 대한 옵션 설정이</a:t>
            </a:r>
            <a:r>
              <a:rPr dirty="0" sz="750" spc="-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가능합니다.</a:t>
            </a:r>
            <a:endParaRPr sz="75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</a:pPr>
            <a:r>
              <a:rPr dirty="0" sz="900" spc="20" b="1">
                <a:solidFill>
                  <a:srgbClr val="354E9E"/>
                </a:solidFill>
                <a:latin typeface="Adobe 고딕 Std B"/>
                <a:cs typeface="Adobe 고딕 Std B"/>
              </a:rPr>
              <a:t>HTML </a:t>
            </a:r>
            <a:r>
              <a:rPr dirty="0" sz="900" spc="-90" b="1">
                <a:solidFill>
                  <a:srgbClr val="354E9E"/>
                </a:solidFill>
                <a:latin typeface="Adobe 고딕 Std B"/>
                <a:cs typeface="Adobe 고딕 Std B"/>
              </a:rPr>
              <a:t>형식으로 </a:t>
            </a:r>
            <a:r>
              <a:rPr dirty="0" sz="900" spc="-95" b="1">
                <a:solidFill>
                  <a:srgbClr val="354E9E"/>
                </a:solidFill>
                <a:latin typeface="Adobe 고딕 Std B"/>
                <a:cs typeface="Adobe 고딕 Std B"/>
              </a:rPr>
              <a:t>저장</a:t>
            </a:r>
            <a:endParaRPr sz="900">
              <a:latin typeface="Adobe 고딕 Std B"/>
              <a:cs typeface="Adobe 고딕 Std B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788758" y="7829649"/>
            <a:ext cx="267970" cy="139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635" algn="l"/>
              </a:tabLst>
            </a:pPr>
            <a:r>
              <a:rPr dirty="0" u="sng" sz="750" spc="540">
                <a:solidFill>
                  <a:srgbClr val="231F20"/>
                </a:solidFill>
                <a:uFill>
                  <a:solidFill>
                    <a:srgbClr val="354E9E"/>
                  </a:solidFill>
                </a:uFill>
                <a:latin typeface="Arial Unicode MS"/>
                <a:cs typeface="Arial Unicode MS"/>
              </a:rPr>
              <a:t> </a:t>
            </a:r>
            <a:r>
              <a:rPr dirty="0" u="sng" sz="750" spc="540">
                <a:solidFill>
                  <a:srgbClr val="231F20"/>
                </a:solidFill>
                <a:uFill>
                  <a:solidFill>
                    <a:srgbClr val="354E9E"/>
                  </a:solidFill>
                </a:uFill>
                <a:latin typeface="Arial Unicode MS"/>
                <a:cs typeface="Arial Unicode MS"/>
              </a:rPr>
              <a:t>	</a:t>
            </a:r>
            <a:endParaRPr sz="750">
              <a:latin typeface="Arial Unicode MS"/>
              <a:cs typeface="Arial Unicode MS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1324942" y="7829649"/>
            <a:ext cx="1800860" cy="139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문서의 </a:t>
            </a: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레이아웃을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유지한 </a:t>
            </a:r>
            <a:r>
              <a:rPr dirty="0" sz="750" spc="-60">
                <a:solidFill>
                  <a:srgbClr val="231F20"/>
                </a:solidFill>
                <a:latin typeface="Arial Unicode MS"/>
                <a:cs typeface="Arial Unicode MS"/>
              </a:rPr>
              <a:t>채</a:t>
            </a:r>
            <a:r>
              <a:rPr dirty="0" sz="750" spc="2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45">
                <a:solidFill>
                  <a:srgbClr val="231F20"/>
                </a:solidFill>
                <a:latin typeface="Arial Unicode MS"/>
                <a:cs typeface="Arial Unicode MS"/>
              </a:rPr>
              <a:t>웹페이지(HTML)</a:t>
            </a:r>
            <a:endParaRPr sz="750">
              <a:latin typeface="Arial Unicode MS"/>
              <a:cs typeface="Arial Unicode MS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1324942" y="7969349"/>
            <a:ext cx="1434465" cy="139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형식으로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저장 </a:t>
            </a:r>
            <a:r>
              <a:rPr dirty="0" sz="750" spc="-60">
                <a:solidFill>
                  <a:srgbClr val="231F20"/>
                </a:solidFill>
                <a:latin typeface="Arial Unicode MS"/>
                <a:cs typeface="Arial Unicode MS"/>
              </a:rPr>
              <a:t>및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공유가</a:t>
            </a:r>
            <a:r>
              <a:rPr dirty="0" sz="750" spc="3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가능합니다.</a:t>
            </a:r>
            <a:endParaRPr sz="750">
              <a:latin typeface="Arial Unicode MS"/>
              <a:cs typeface="Arial Unicode MS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784943" y="7002255"/>
            <a:ext cx="231140" cy="319405"/>
          </a:xfrm>
          <a:custGeom>
            <a:avLst/>
            <a:gdLst/>
            <a:ahLst/>
            <a:cxnLst/>
            <a:rect l="l" t="t" r="r" b="b"/>
            <a:pathLst>
              <a:path w="231140" h="319404">
                <a:moveTo>
                  <a:pt x="228676" y="0"/>
                </a:moveTo>
                <a:lnTo>
                  <a:pt x="2463" y="0"/>
                </a:lnTo>
                <a:lnTo>
                  <a:pt x="0" y="2463"/>
                </a:lnTo>
                <a:lnTo>
                  <a:pt x="0" y="316725"/>
                </a:lnTo>
                <a:lnTo>
                  <a:pt x="2463" y="319189"/>
                </a:lnTo>
                <a:lnTo>
                  <a:pt x="228676" y="319189"/>
                </a:lnTo>
                <a:lnTo>
                  <a:pt x="231139" y="316725"/>
                </a:lnTo>
                <a:lnTo>
                  <a:pt x="231139" y="308178"/>
                </a:lnTo>
                <a:lnTo>
                  <a:pt x="11010" y="308178"/>
                </a:lnTo>
                <a:lnTo>
                  <a:pt x="11010" y="10998"/>
                </a:lnTo>
                <a:lnTo>
                  <a:pt x="231139" y="10998"/>
                </a:lnTo>
                <a:lnTo>
                  <a:pt x="231139" y="2463"/>
                </a:lnTo>
                <a:lnTo>
                  <a:pt x="228676" y="0"/>
                </a:lnTo>
                <a:close/>
              </a:path>
              <a:path w="231140" h="319404">
                <a:moveTo>
                  <a:pt x="231139" y="10998"/>
                </a:moveTo>
                <a:lnTo>
                  <a:pt x="220141" y="10998"/>
                </a:lnTo>
                <a:lnTo>
                  <a:pt x="220141" y="308178"/>
                </a:lnTo>
                <a:lnTo>
                  <a:pt x="231139" y="308178"/>
                </a:lnTo>
                <a:lnTo>
                  <a:pt x="231139" y="10998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812469" y="6985737"/>
            <a:ext cx="220345" cy="308610"/>
          </a:xfrm>
          <a:custGeom>
            <a:avLst/>
            <a:gdLst/>
            <a:ahLst/>
            <a:cxnLst/>
            <a:rect l="l" t="t" r="r" b="b"/>
            <a:pathLst>
              <a:path w="220344" h="308609">
                <a:moveTo>
                  <a:pt x="220129" y="0"/>
                </a:moveTo>
                <a:lnTo>
                  <a:pt x="0" y="0"/>
                </a:lnTo>
                <a:lnTo>
                  <a:pt x="0" y="308190"/>
                </a:lnTo>
                <a:lnTo>
                  <a:pt x="220129" y="308190"/>
                </a:lnTo>
                <a:lnTo>
                  <a:pt x="2201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806956" y="6980242"/>
            <a:ext cx="231140" cy="319405"/>
          </a:xfrm>
          <a:custGeom>
            <a:avLst/>
            <a:gdLst/>
            <a:ahLst/>
            <a:cxnLst/>
            <a:rect l="l" t="t" r="r" b="b"/>
            <a:pathLst>
              <a:path w="231140" h="319404">
                <a:moveTo>
                  <a:pt x="228676" y="0"/>
                </a:moveTo>
                <a:lnTo>
                  <a:pt x="2463" y="0"/>
                </a:lnTo>
                <a:lnTo>
                  <a:pt x="0" y="2463"/>
                </a:lnTo>
                <a:lnTo>
                  <a:pt x="0" y="316725"/>
                </a:lnTo>
                <a:lnTo>
                  <a:pt x="2463" y="319189"/>
                </a:lnTo>
                <a:lnTo>
                  <a:pt x="228676" y="319189"/>
                </a:lnTo>
                <a:lnTo>
                  <a:pt x="231139" y="316725"/>
                </a:lnTo>
                <a:lnTo>
                  <a:pt x="231139" y="308178"/>
                </a:lnTo>
                <a:lnTo>
                  <a:pt x="11010" y="308178"/>
                </a:lnTo>
                <a:lnTo>
                  <a:pt x="11010" y="10998"/>
                </a:lnTo>
                <a:lnTo>
                  <a:pt x="231139" y="10998"/>
                </a:lnTo>
                <a:lnTo>
                  <a:pt x="231139" y="2463"/>
                </a:lnTo>
                <a:lnTo>
                  <a:pt x="228676" y="0"/>
                </a:lnTo>
                <a:close/>
              </a:path>
              <a:path w="231140" h="319404">
                <a:moveTo>
                  <a:pt x="231139" y="10998"/>
                </a:moveTo>
                <a:lnTo>
                  <a:pt x="220141" y="10998"/>
                </a:lnTo>
                <a:lnTo>
                  <a:pt x="220141" y="308178"/>
                </a:lnTo>
                <a:lnTo>
                  <a:pt x="231139" y="308178"/>
                </a:lnTo>
                <a:lnTo>
                  <a:pt x="231139" y="10998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834478" y="6963727"/>
            <a:ext cx="220345" cy="308610"/>
          </a:xfrm>
          <a:custGeom>
            <a:avLst/>
            <a:gdLst/>
            <a:ahLst/>
            <a:cxnLst/>
            <a:rect l="l" t="t" r="r" b="b"/>
            <a:pathLst>
              <a:path w="220344" h="308609">
                <a:moveTo>
                  <a:pt x="220129" y="0"/>
                </a:moveTo>
                <a:lnTo>
                  <a:pt x="0" y="0"/>
                </a:lnTo>
                <a:lnTo>
                  <a:pt x="0" y="308190"/>
                </a:lnTo>
                <a:lnTo>
                  <a:pt x="220129" y="308190"/>
                </a:lnTo>
                <a:lnTo>
                  <a:pt x="2201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828969" y="6958230"/>
            <a:ext cx="231140" cy="319405"/>
          </a:xfrm>
          <a:custGeom>
            <a:avLst/>
            <a:gdLst/>
            <a:ahLst/>
            <a:cxnLst/>
            <a:rect l="l" t="t" r="r" b="b"/>
            <a:pathLst>
              <a:path w="231140" h="319404">
                <a:moveTo>
                  <a:pt x="228676" y="0"/>
                </a:moveTo>
                <a:lnTo>
                  <a:pt x="2463" y="0"/>
                </a:lnTo>
                <a:lnTo>
                  <a:pt x="0" y="2463"/>
                </a:lnTo>
                <a:lnTo>
                  <a:pt x="0" y="316725"/>
                </a:lnTo>
                <a:lnTo>
                  <a:pt x="2463" y="319189"/>
                </a:lnTo>
                <a:lnTo>
                  <a:pt x="228676" y="319189"/>
                </a:lnTo>
                <a:lnTo>
                  <a:pt x="231139" y="316725"/>
                </a:lnTo>
                <a:lnTo>
                  <a:pt x="231139" y="308178"/>
                </a:lnTo>
                <a:lnTo>
                  <a:pt x="11010" y="308178"/>
                </a:lnTo>
                <a:lnTo>
                  <a:pt x="11010" y="10998"/>
                </a:lnTo>
                <a:lnTo>
                  <a:pt x="231139" y="10998"/>
                </a:lnTo>
                <a:lnTo>
                  <a:pt x="231139" y="2463"/>
                </a:lnTo>
                <a:lnTo>
                  <a:pt x="228676" y="0"/>
                </a:lnTo>
                <a:close/>
              </a:path>
              <a:path w="231140" h="319404">
                <a:moveTo>
                  <a:pt x="231139" y="10998"/>
                </a:moveTo>
                <a:lnTo>
                  <a:pt x="220141" y="10998"/>
                </a:lnTo>
                <a:lnTo>
                  <a:pt x="220141" y="308178"/>
                </a:lnTo>
                <a:lnTo>
                  <a:pt x="231139" y="308178"/>
                </a:lnTo>
                <a:lnTo>
                  <a:pt x="231139" y="10998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873000" y="7046275"/>
            <a:ext cx="143090" cy="14309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784943" y="6205140"/>
            <a:ext cx="231140" cy="319405"/>
          </a:xfrm>
          <a:custGeom>
            <a:avLst/>
            <a:gdLst/>
            <a:ahLst/>
            <a:cxnLst/>
            <a:rect l="l" t="t" r="r" b="b"/>
            <a:pathLst>
              <a:path w="231140" h="319404">
                <a:moveTo>
                  <a:pt x="228676" y="0"/>
                </a:moveTo>
                <a:lnTo>
                  <a:pt x="2463" y="0"/>
                </a:lnTo>
                <a:lnTo>
                  <a:pt x="0" y="2463"/>
                </a:lnTo>
                <a:lnTo>
                  <a:pt x="0" y="316725"/>
                </a:lnTo>
                <a:lnTo>
                  <a:pt x="2463" y="319189"/>
                </a:lnTo>
                <a:lnTo>
                  <a:pt x="228676" y="319189"/>
                </a:lnTo>
                <a:lnTo>
                  <a:pt x="231139" y="316725"/>
                </a:lnTo>
                <a:lnTo>
                  <a:pt x="231139" y="308178"/>
                </a:lnTo>
                <a:lnTo>
                  <a:pt x="11010" y="308178"/>
                </a:lnTo>
                <a:lnTo>
                  <a:pt x="11010" y="10998"/>
                </a:lnTo>
                <a:lnTo>
                  <a:pt x="231139" y="10998"/>
                </a:lnTo>
                <a:lnTo>
                  <a:pt x="231139" y="2463"/>
                </a:lnTo>
                <a:lnTo>
                  <a:pt x="228676" y="0"/>
                </a:lnTo>
                <a:close/>
              </a:path>
              <a:path w="231140" h="319404">
                <a:moveTo>
                  <a:pt x="231139" y="10998"/>
                </a:moveTo>
                <a:lnTo>
                  <a:pt x="220141" y="10998"/>
                </a:lnTo>
                <a:lnTo>
                  <a:pt x="220141" y="308178"/>
                </a:lnTo>
                <a:lnTo>
                  <a:pt x="231139" y="308178"/>
                </a:lnTo>
                <a:lnTo>
                  <a:pt x="231139" y="10998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812469" y="6188621"/>
            <a:ext cx="220345" cy="308610"/>
          </a:xfrm>
          <a:custGeom>
            <a:avLst/>
            <a:gdLst/>
            <a:ahLst/>
            <a:cxnLst/>
            <a:rect l="l" t="t" r="r" b="b"/>
            <a:pathLst>
              <a:path w="220344" h="308610">
                <a:moveTo>
                  <a:pt x="220129" y="0"/>
                </a:moveTo>
                <a:lnTo>
                  <a:pt x="0" y="0"/>
                </a:lnTo>
                <a:lnTo>
                  <a:pt x="0" y="308190"/>
                </a:lnTo>
                <a:lnTo>
                  <a:pt x="220129" y="308190"/>
                </a:lnTo>
                <a:lnTo>
                  <a:pt x="2201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806956" y="6183126"/>
            <a:ext cx="231140" cy="319405"/>
          </a:xfrm>
          <a:custGeom>
            <a:avLst/>
            <a:gdLst/>
            <a:ahLst/>
            <a:cxnLst/>
            <a:rect l="l" t="t" r="r" b="b"/>
            <a:pathLst>
              <a:path w="231140" h="319404">
                <a:moveTo>
                  <a:pt x="228676" y="0"/>
                </a:moveTo>
                <a:lnTo>
                  <a:pt x="2463" y="0"/>
                </a:lnTo>
                <a:lnTo>
                  <a:pt x="0" y="2463"/>
                </a:lnTo>
                <a:lnTo>
                  <a:pt x="0" y="316725"/>
                </a:lnTo>
                <a:lnTo>
                  <a:pt x="2463" y="319189"/>
                </a:lnTo>
                <a:lnTo>
                  <a:pt x="228676" y="319189"/>
                </a:lnTo>
                <a:lnTo>
                  <a:pt x="231139" y="316725"/>
                </a:lnTo>
                <a:lnTo>
                  <a:pt x="231139" y="308178"/>
                </a:lnTo>
                <a:lnTo>
                  <a:pt x="11010" y="308178"/>
                </a:lnTo>
                <a:lnTo>
                  <a:pt x="11010" y="10998"/>
                </a:lnTo>
                <a:lnTo>
                  <a:pt x="231139" y="10998"/>
                </a:lnTo>
                <a:lnTo>
                  <a:pt x="231139" y="2463"/>
                </a:lnTo>
                <a:lnTo>
                  <a:pt x="228676" y="0"/>
                </a:lnTo>
                <a:close/>
              </a:path>
              <a:path w="231140" h="319404">
                <a:moveTo>
                  <a:pt x="231139" y="10998"/>
                </a:moveTo>
                <a:lnTo>
                  <a:pt x="220141" y="10998"/>
                </a:lnTo>
                <a:lnTo>
                  <a:pt x="220141" y="308178"/>
                </a:lnTo>
                <a:lnTo>
                  <a:pt x="231139" y="308178"/>
                </a:lnTo>
                <a:lnTo>
                  <a:pt x="231139" y="10998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834478" y="6166612"/>
            <a:ext cx="220345" cy="308610"/>
          </a:xfrm>
          <a:custGeom>
            <a:avLst/>
            <a:gdLst/>
            <a:ahLst/>
            <a:cxnLst/>
            <a:rect l="l" t="t" r="r" b="b"/>
            <a:pathLst>
              <a:path w="220344" h="308610">
                <a:moveTo>
                  <a:pt x="220129" y="0"/>
                </a:moveTo>
                <a:lnTo>
                  <a:pt x="0" y="0"/>
                </a:lnTo>
                <a:lnTo>
                  <a:pt x="0" y="308190"/>
                </a:lnTo>
                <a:lnTo>
                  <a:pt x="220129" y="308190"/>
                </a:lnTo>
                <a:lnTo>
                  <a:pt x="2201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828969" y="6161113"/>
            <a:ext cx="231140" cy="319405"/>
          </a:xfrm>
          <a:custGeom>
            <a:avLst/>
            <a:gdLst/>
            <a:ahLst/>
            <a:cxnLst/>
            <a:rect l="l" t="t" r="r" b="b"/>
            <a:pathLst>
              <a:path w="231140" h="319404">
                <a:moveTo>
                  <a:pt x="228676" y="0"/>
                </a:moveTo>
                <a:lnTo>
                  <a:pt x="2463" y="0"/>
                </a:lnTo>
                <a:lnTo>
                  <a:pt x="0" y="2463"/>
                </a:lnTo>
                <a:lnTo>
                  <a:pt x="0" y="316725"/>
                </a:lnTo>
                <a:lnTo>
                  <a:pt x="2463" y="319189"/>
                </a:lnTo>
                <a:lnTo>
                  <a:pt x="228676" y="319189"/>
                </a:lnTo>
                <a:lnTo>
                  <a:pt x="231139" y="316725"/>
                </a:lnTo>
                <a:lnTo>
                  <a:pt x="231139" y="308178"/>
                </a:lnTo>
                <a:lnTo>
                  <a:pt x="11010" y="308178"/>
                </a:lnTo>
                <a:lnTo>
                  <a:pt x="11010" y="10998"/>
                </a:lnTo>
                <a:lnTo>
                  <a:pt x="231139" y="10998"/>
                </a:lnTo>
                <a:lnTo>
                  <a:pt x="231139" y="2463"/>
                </a:lnTo>
                <a:lnTo>
                  <a:pt x="228676" y="0"/>
                </a:lnTo>
                <a:close/>
              </a:path>
              <a:path w="231140" h="319404">
                <a:moveTo>
                  <a:pt x="231139" y="10998"/>
                </a:moveTo>
                <a:lnTo>
                  <a:pt x="220141" y="10998"/>
                </a:lnTo>
                <a:lnTo>
                  <a:pt x="220141" y="308178"/>
                </a:lnTo>
                <a:lnTo>
                  <a:pt x="231139" y="308178"/>
                </a:lnTo>
                <a:lnTo>
                  <a:pt x="231139" y="10998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866992" y="6295030"/>
            <a:ext cx="154940" cy="51435"/>
          </a:xfrm>
          <a:custGeom>
            <a:avLst/>
            <a:gdLst/>
            <a:ahLst/>
            <a:cxnLst/>
            <a:rect l="l" t="t" r="r" b="b"/>
            <a:pathLst>
              <a:path w="154940" h="51435">
                <a:moveTo>
                  <a:pt x="11658" y="0"/>
                </a:moveTo>
                <a:lnTo>
                  <a:pt x="0" y="0"/>
                </a:lnTo>
                <a:lnTo>
                  <a:pt x="0" y="41325"/>
                </a:lnTo>
                <a:lnTo>
                  <a:pt x="5562" y="41325"/>
                </a:lnTo>
                <a:lnTo>
                  <a:pt x="5562" y="5054"/>
                </a:lnTo>
                <a:lnTo>
                  <a:pt x="20349" y="5054"/>
                </a:lnTo>
                <a:lnTo>
                  <a:pt x="20218" y="4864"/>
                </a:lnTo>
                <a:lnTo>
                  <a:pt x="17868" y="2552"/>
                </a:lnTo>
                <a:lnTo>
                  <a:pt x="16497" y="1651"/>
                </a:lnTo>
                <a:lnTo>
                  <a:pt x="13335" y="330"/>
                </a:lnTo>
                <a:lnTo>
                  <a:pt x="11658" y="0"/>
                </a:lnTo>
                <a:close/>
              </a:path>
              <a:path w="154940" h="51435">
                <a:moveTo>
                  <a:pt x="20349" y="5054"/>
                </a:moveTo>
                <a:lnTo>
                  <a:pt x="10883" y="5054"/>
                </a:lnTo>
                <a:lnTo>
                  <a:pt x="11849" y="5257"/>
                </a:lnTo>
                <a:lnTo>
                  <a:pt x="13639" y="6070"/>
                </a:lnTo>
                <a:lnTo>
                  <a:pt x="17159" y="14528"/>
                </a:lnTo>
                <a:lnTo>
                  <a:pt x="17094" y="14871"/>
                </a:lnTo>
                <a:lnTo>
                  <a:pt x="9855" y="20472"/>
                </a:lnTo>
                <a:lnTo>
                  <a:pt x="9855" y="25590"/>
                </a:lnTo>
                <a:lnTo>
                  <a:pt x="11658" y="25590"/>
                </a:lnTo>
                <a:lnTo>
                  <a:pt x="13335" y="25247"/>
                </a:lnTo>
                <a:lnTo>
                  <a:pt x="22781" y="10642"/>
                </a:lnTo>
                <a:lnTo>
                  <a:pt x="22504" y="9296"/>
                </a:lnTo>
                <a:lnTo>
                  <a:pt x="21145" y="6210"/>
                </a:lnTo>
                <a:lnTo>
                  <a:pt x="20349" y="5054"/>
                </a:lnTo>
                <a:close/>
              </a:path>
              <a:path w="154940" h="51435">
                <a:moveTo>
                  <a:pt x="47244" y="0"/>
                </a:moveTo>
                <a:lnTo>
                  <a:pt x="28460" y="0"/>
                </a:lnTo>
                <a:lnTo>
                  <a:pt x="28460" y="41325"/>
                </a:lnTo>
                <a:lnTo>
                  <a:pt x="47282" y="41325"/>
                </a:lnTo>
                <a:lnTo>
                  <a:pt x="49961" y="40779"/>
                </a:lnTo>
                <a:lnTo>
                  <a:pt x="54991" y="38569"/>
                </a:lnTo>
                <a:lnTo>
                  <a:pt x="57188" y="37084"/>
                </a:lnTo>
                <a:lnTo>
                  <a:pt x="58024" y="36258"/>
                </a:lnTo>
                <a:lnTo>
                  <a:pt x="34010" y="36258"/>
                </a:lnTo>
                <a:lnTo>
                  <a:pt x="34010" y="5054"/>
                </a:lnTo>
                <a:lnTo>
                  <a:pt x="58073" y="5054"/>
                </a:lnTo>
                <a:lnTo>
                  <a:pt x="57188" y="4178"/>
                </a:lnTo>
                <a:lnTo>
                  <a:pt x="54978" y="2705"/>
                </a:lnTo>
                <a:lnTo>
                  <a:pt x="49923" y="533"/>
                </a:lnTo>
                <a:lnTo>
                  <a:pt x="47244" y="0"/>
                </a:lnTo>
                <a:close/>
              </a:path>
              <a:path w="154940" h="51435">
                <a:moveTo>
                  <a:pt x="58073" y="5054"/>
                </a:moveTo>
                <a:lnTo>
                  <a:pt x="46507" y="5054"/>
                </a:lnTo>
                <a:lnTo>
                  <a:pt x="48475" y="5448"/>
                </a:lnTo>
                <a:lnTo>
                  <a:pt x="52184" y="7035"/>
                </a:lnTo>
                <a:lnTo>
                  <a:pt x="59549" y="23456"/>
                </a:lnTo>
                <a:lnTo>
                  <a:pt x="59258" y="24942"/>
                </a:lnTo>
                <a:lnTo>
                  <a:pt x="46507" y="36258"/>
                </a:lnTo>
                <a:lnTo>
                  <a:pt x="58024" y="36258"/>
                </a:lnTo>
                <a:lnTo>
                  <a:pt x="60972" y="33350"/>
                </a:lnTo>
                <a:lnTo>
                  <a:pt x="62471" y="31153"/>
                </a:lnTo>
                <a:lnTo>
                  <a:pt x="64668" y="26123"/>
                </a:lnTo>
                <a:lnTo>
                  <a:pt x="65214" y="23456"/>
                </a:lnTo>
                <a:lnTo>
                  <a:pt x="65214" y="17805"/>
                </a:lnTo>
                <a:lnTo>
                  <a:pt x="64668" y="15138"/>
                </a:lnTo>
                <a:lnTo>
                  <a:pt x="62471" y="10109"/>
                </a:lnTo>
                <a:lnTo>
                  <a:pt x="60972" y="7924"/>
                </a:lnTo>
                <a:lnTo>
                  <a:pt x="58073" y="5054"/>
                </a:lnTo>
                <a:close/>
              </a:path>
              <a:path w="154940" h="51435">
                <a:moveTo>
                  <a:pt x="90919" y="0"/>
                </a:moveTo>
                <a:lnTo>
                  <a:pt x="71716" y="0"/>
                </a:lnTo>
                <a:lnTo>
                  <a:pt x="71716" y="41325"/>
                </a:lnTo>
                <a:lnTo>
                  <a:pt x="77266" y="41325"/>
                </a:lnTo>
                <a:lnTo>
                  <a:pt x="77266" y="23164"/>
                </a:lnTo>
                <a:lnTo>
                  <a:pt x="90919" y="23164"/>
                </a:lnTo>
                <a:lnTo>
                  <a:pt x="90919" y="18097"/>
                </a:lnTo>
                <a:lnTo>
                  <a:pt x="77266" y="18097"/>
                </a:lnTo>
                <a:lnTo>
                  <a:pt x="77266" y="5054"/>
                </a:lnTo>
                <a:lnTo>
                  <a:pt x="90919" y="5054"/>
                </a:lnTo>
                <a:lnTo>
                  <a:pt x="90919" y="0"/>
                </a:lnTo>
                <a:close/>
              </a:path>
              <a:path w="154940" h="51435">
                <a:moveTo>
                  <a:pt x="112268" y="215"/>
                </a:moveTo>
                <a:lnTo>
                  <a:pt x="94437" y="49301"/>
                </a:lnTo>
                <a:lnTo>
                  <a:pt x="99504" y="51117"/>
                </a:lnTo>
                <a:lnTo>
                  <a:pt x="117335" y="1981"/>
                </a:lnTo>
                <a:lnTo>
                  <a:pt x="112268" y="215"/>
                </a:lnTo>
                <a:close/>
              </a:path>
              <a:path w="154940" h="51435">
                <a:moveTo>
                  <a:pt x="138798" y="0"/>
                </a:moveTo>
                <a:lnTo>
                  <a:pt x="132689" y="0"/>
                </a:lnTo>
                <a:lnTo>
                  <a:pt x="117055" y="41325"/>
                </a:lnTo>
                <a:lnTo>
                  <a:pt x="122783" y="41325"/>
                </a:lnTo>
                <a:lnTo>
                  <a:pt x="128282" y="26581"/>
                </a:lnTo>
                <a:lnTo>
                  <a:pt x="148886" y="26581"/>
                </a:lnTo>
                <a:lnTo>
                  <a:pt x="146963" y="21513"/>
                </a:lnTo>
                <a:lnTo>
                  <a:pt x="130162" y="21513"/>
                </a:lnTo>
                <a:lnTo>
                  <a:pt x="135775" y="6540"/>
                </a:lnTo>
                <a:lnTo>
                  <a:pt x="141280" y="6540"/>
                </a:lnTo>
                <a:lnTo>
                  <a:pt x="138798" y="0"/>
                </a:lnTo>
                <a:close/>
              </a:path>
              <a:path w="154940" h="51435">
                <a:moveTo>
                  <a:pt x="148886" y="26581"/>
                </a:moveTo>
                <a:lnTo>
                  <a:pt x="143256" y="26581"/>
                </a:lnTo>
                <a:lnTo>
                  <a:pt x="148755" y="41325"/>
                </a:lnTo>
                <a:lnTo>
                  <a:pt x="154482" y="41325"/>
                </a:lnTo>
                <a:lnTo>
                  <a:pt x="148886" y="26581"/>
                </a:lnTo>
                <a:close/>
              </a:path>
              <a:path w="154940" h="51435">
                <a:moveTo>
                  <a:pt x="141280" y="6540"/>
                </a:moveTo>
                <a:lnTo>
                  <a:pt x="135775" y="6540"/>
                </a:lnTo>
                <a:lnTo>
                  <a:pt x="141389" y="21513"/>
                </a:lnTo>
                <a:lnTo>
                  <a:pt x="146963" y="21513"/>
                </a:lnTo>
                <a:lnTo>
                  <a:pt x="141280" y="6540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866992" y="6295030"/>
            <a:ext cx="22860" cy="41910"/>
          </a:xfrm>
          <a:custGeom>
            <a:avLst/>
            <a:gdLst/>
            <a:ahLst/>
            <a:cxnLst/>
            <a:rect l="l" t="t" r="r" b="b"/>
            <a:pathLst>
              <a:path w="22859" h="41910">
                <a:moveTo>
                  <a:pt x="5562" y="41325"/>
                </a:moveTo>
                <a:lnTo>
                  <a:pt x="5562" y="5054"/>
                </a:lnTo>
                <a:lnTo>
                  <a:pt x="9855" y="5054"/>
                </a:lnTo>
                <a:lnTo>
                  <a:pt x="10883" y="5054"/>
                </a:lnTo>
                <a:lnTo>
                  <a:pt x="17284" y="11658"/>
                </a:lnTo>
                <a:lnTo>
                  <a:pt x="17284" y="12763"/>
                </a:lnTo>
                <a:lnTo>
                  <a:pt x="17284" y="13868"/>
                </a:lnTo>
                <a:lnTo>
                  <a:pt x="9855" y="20472"/>
                </a:lnTo>
                <a:lnTo>
                  <a:pt x="9855" y="25590"/>
                </a:lnTo>
                <a:lnTo>
                  <a:pt x="11658" y="25590"/>
                </a:lnTo>
                <a:lnTo>
                  <a:pt x="13335" y="25247"/>
                </a:lnTo>
                <a:lnTo>
                  <a:pt x="14922" y="24561"/>
                </a:lnTo>
                <a:lnTo>
                  <a:pt x="16497" y="23888"/>
                </a:lnTo>
                <a:lnTo>
                  <a:pt x="22847" y="14528"/>
                </a:lnTo>
                <a:lnTo>
                  <a:pt x="22847" y="12763"/>
                </a:lnTo>
                <a:lnTo>
                  <a:pt x="22847" y="10960"/>
                </a:lnTo>
                <a:lnTo>
                  <a:pt x="11658" y="0"/>
                </a:lnTo>
                <a:lnTo>
                  <a:pt x="9855" y="0"/>
                </a:lnTo>
                <a:lnTo>
                  <a:pt x="0" y="0"/>
                </a:lnTo>
                <a:lnTo>
                  <a:pt x="0" y="41325"/>
                </a:lnTo>
                <a:lnTo>
                  <a:pt x="5562" y="41325"/>
                </a:lnTo>
                <a:close/>
              </a:path>
            </a:pathLst>
          </a:custGeom>
          <a:ln w="3175">
            <a:solidFill>
              <a:srgbClr val="354E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895452" y="6295030"/>
            <a:ext cx="36830" cy="41910"/>
          </a:xfrm>
          <a:custGeom>
            <a:avLst/>
            <a:gdLst/>
            <a:ahLst/>
            <a:cxnLst/>
            <a:rect l="l" t="t" r="r" b="b"/>
            <a:pathLst>
              <a:path w="36830" h="41910">
                <a:moveTo>
                  <a:pt x="0" y="41325"/>
                </a:moveTo>
                <a:lnTo>
                  <a:pt x="15951" y="41325"/>
                </a:lnTo>
                <a:lnTo>
                  <a:pt x="18821" y="41325"/>
                </a:lnTo>
                <a:lnTo>
                  <a:pt x="21501" y="40779"/>
                </a:lnTo>
                <a:lnTo>
                  <a:pt x="35102" y="28638"/>
                </a:lnTo>
                <a:lnTo>
                  <a:pt x="36207" y="26123"/>
                </a:lnTo>
                <a:lnTo>
                  <a:pt x="36753" y="23456"/>
                </a:lnTo>
                <a:lnTo>
                  <a:pt x="36753" y="20637"/>
                </a:lnTo>
                <a:lnTo>
                  <a:pt x="36753" y="17805"/>
                </a:lnTo>
                <a:lnTo>
                  <a:pt x="36207" y="15138"/>
                </a:lnTo>
                <a:lnTo>
                  <a:pt x="35102" y="12623"/>
                </a:lnTo>
                <a:lnTo>
                  <a:pt x="34010" y="10109"/>
                </a:lnTo>
                <a:lnTo>
                  <a:pt x="18783" y="0"/>
                </a:lnTo>
                <a:lnTo>
                  <a:pt x="15951" y="0"/>
                </a:lnTo>
                <a:lnTo>
                  <a:pt x="0" y="0"/>
                </a:lnTo>
                <a:lnTo>
                  <a:pt x="0" y="41325"/>
                </a:lnTo>
                <a:close/>
              </a:path>
            </a:pathLst>
          </a:custGeom>
          <a:ln w="3175">
            <a:solidFill>
              <a:srgbClr val="354E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901002" y="6300085"/>
            <a:ext cx="26034" cy="31750"/>
          </a:xfrm>
          <a:custGeom>
            <a:avLst/>
            <a:gdLst/>
            <a:ahLst/>
            <a:cxnLst/>
            <a:rect l="l" t="t" r="r" b="b"/>
            <a:pathLst>
              <a:path w="26034" h="31750">
                <a:moveTo>
                  <a:pt x="0" y="31203"/>
                </a:moveTo>
                <a:lnTo>
                  <a:pt x="0" y="0"/>
                </a:lnTo>
                <a:lnTo>
                  <a:pt x="10401" y="0"/>
                </a:lnTo>
                <a:lnTo>
                  <a:pt x="12496" y="0"/>
                </a:lnTo>
                <a:lnTo>
                  <a:pt x="21158" y="4457"/>
                </a:lnTo>
                <a:lnTo>
                  <a:pt x="22542" y="5854"/>
                </a:lnTo>
                <a:lnTo>
                  <a:pt x="23634" y="7492"/>
                </a:lnTo>
                <a:lnTo>
                  <a:pt x="24434" y="9385"/>
                </a:lnTo>
                <a:lnTo>
                  <a:pt x="25247" y="11277"/>
                </a:lnTo>
                <a:lnTo>
                  <a:pt x="25654" y="13334"/>
                </a:lnTo>
                <a:lnTo>
                  <a:pt x="25654" y="15582"/>
                </a:lnTo>
                <a:lnTo>
                  <a:pt x="25654" y="17818"/>
                </a:lnTo>
                <a:lnTo>
                  <a:pt x="25247" y="19888"/>
                </a:lnTo>
                <a:lnTo>
                  <a:pt x="24434" y="21793"/>
                </a:lnTo>
                <a:lnTo>
                  <a:pt x="23634" y="23710"/>
                </a:lnTo>
                <a:lnTo>
                  <a:pt x="22542" y="25361"/>
                </a:lnTo>
                <a:lnTo>
                  <a:pt x="21158" y="26746"/>
                </a:lnTo>
                <a:lnTo>
                  <a:pt x="19786" y="28143"/>
                </a:lnTo>
                <a:lnTo>
                  <a:pt x="18173" y="29235"/>
                </a:lnTo>
                <a:lnTo>
                  <a:pt x="16319" y="30022"/>
                </a:lnTo>
                <a:lnTo>
                  <a:pt x="14465" y="30810"/>
                </a:lnTo>
                <a:lnTo>
                  <a:pt x="12496" y="31203"/>
                </a:lnTo>
                <a:lnTo>
                  <a:pt x="10401" y="31203"/>
                </a:lnTo>
                <a:lnTo>
                  <a:pt x="0" y="31203"/>
                </a:lnTo>
                <a:close/>
              </a:path>
            </a:pathLst>
          </a:custGeom>
          <a:ln w="3175">
            <a:solidFill>
              <a:srgbClr val="354E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938709" y="6295030"/>
            <a:ext cx="19685" cy="41910"/>
          </a:xfrm>
          <a:custGeom>
            <a:avLst/>
            <a:gdLst/>
            <a:ahLst/>
            <a:cxnLst/>
            <a:rect l="l" t="t" r="r" b="b"/>
            <a:pathLst>
              <a:path w="19684" h="41910">
                <a:moveTo>
                  <a:pt x="0" y="41325"/>
                </a:moveTo>
                <a:lnTo>
                  <a:pt x="5549" y="41325"/>
                </a:lnTo>
                <a:lnTo>
                  <a:pt x="5549" y="23164"/>
                </a:lnTo>
                <a:lnTo>
                  <a:pt x="19202" y="23164"/>
                </a:lnTo>
                <a:lnTo>
                  <a:pt x="19202" y="18097"/>
                </a:lnTo>
                <a:lnTo>
                  <a:pt x="5549" y="18097"/>
                </a:lnTo>
                <a:lnTo>
                  <a:pt x="5549" y="5054"/>
                </a:lnTo>
                <a:lnTo>
                  <a:pt x="19202" y="5054"/>
                </a:lnTo>
                <a:lnTo>
                  <a:pt x="19202" y="0"/>
                </a:lnTo>
                <a:lnTo>
                  <a:pt x="0" y="0"/>
                </a:lnTo>
                <a:lnTo>
                  <a:pt x="0" y="41325"/>
                </a:lnTo>
                <a:close/>
              </a:path>
            </a:pathLst>
          </a:custGeom>
          <a:ln w="3175">
            <a:solidFill>
              <a:srgbClr val="354E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961429" y="6295246"/>
            <a:ext cx="23495" cy="51435"/>
          </a:xfrm>
          <a:custGeom>
            <a:avLst/>
            <a:gdLst/>
            <a:ahLst/>
            <a:cxnLst/>
            <a:rect l="l" t="t" r="r" b="b"/>
            <a:pathLst>
              <a:path w="23494" h="51435">
                <a:moveTo>
                  <a:pt x="5067" y="50901"/>
                </a:moveTo>
                <a:lnTo>
                  <a:pt x="22898" y="1765"/>
                </a:lnTo>
                <a:lnTo>
                  <a:pt x="17830" y="0"/>
                </a:lnTo>
                <a:lnTo>
                  <a:pt x="0" y="49085"/>
                </a:lnTo>
                <a:lnTo>
                  <a:pt x="5067" y="50901"/>
                </a:lnTo>
                <a:close/>
              </a:path>
            </a:pathLst>
          </a:custGeom>
          <a:ln w="3175">
            <a:solidFill>
              <a:srgbClr val="354E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984048" y="6295030"/>
            <a:ext cx="37465" cy="41910"/>
          </a:xfrm>
          <a:custGeom>
            <a:avLst/>
            <a:gdLst/>
            <a:ahLst/>
            <a:cxnLst/>
            <a:rect l="l" t="t" r="r" b="b"/>
            <a:pathLst>
              <a:path w="37465" h="41910">
                <a:moveTo>
                  <a:pt x="21742" y="0"/>
                </a:moveTo>
                <a:lnTo>
                  <a:pt x="15633" y="0"/>
                </a:lnTo>
                <a:lnTo>
                  <a:pt x="0" y="41325"/>
                </a:lnTo>
                <a:lnTo>
                  <a:pt x="5727" y="41325"/>
                </a:lnTo>
                <a:lnTo>
                  <a:pt x="11226" y="26581"/>
                </a:lnTo>
                <a:lnTo>
                  <a:pt x="26200" y="26581"/>
                </a:lnTo>
                <a:lnTo>
                  <a:pt x="31699" y="41325"/>
                </a:lnTo>
                <a:lnTo>
                  <a:pt x="37426" y="41325"/>
                </a:lnTo>
                <a:lnTo>
                  <a:pt x="21742" y="0"/>
                </a:lnTo>
                <a:close/>
              </a:path>
            </a:pathLst>
          </a:custGeom>
          <a:ln w="3175">
            <a:solidFill>
              <a:srgbClr val="354E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997154" y="6301571"/>
            <a:ext cx="11430" cy="15240"/>
          </a:xfrm>
          <a:custGeom>
            <a:avLst/>
            <a:gdLst/>
            <a:ahLst/>
            <a:cxnLst/>
            <a:rect l="l" t="t" r="r" b="b"/>
            <a:pathLst>
              <a:path w="11430" h="15239">
                <a:moveTo>
                  <a:pt x="0" y="14973"/>
                </a:moveTo>
                <a:lnTo>
                  <a:pt x="5613" y="0"/>
                </a:lnTo>
                <a:lnTo>
                  <a:pt x="11226" y="14973"/>
                </a:lnTo>
                <a:lnTo>
                  <a:pt x="0" y="14973"/>
                </a:lnTo>
                <a:close/>
              </a:path>
            </a:pathLst>
          </a:custGeom>
          <a:ln w="3175">
            <a:solidFill>
              <a:srgbClr val="354E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3375449" y="5210405"/>
            <a:ext cx="180975" cy="280035"/>
          </a:xfrm>
          <a:custGeom>
            <a:avLst/>
            <a:gdLst/>
            <a:ahLst/>
            <a:cxnLst/>
            <a:rect l="l" t="t" r="r" b="b"/>
            <a:pathLst>
              <a:path w="180975" h="280035">
                <a:moveTo>
                  <a:pt x="35471" y="207391"/>
                </a:moveTo>
                <a:lnTo>
                  <a:pt x="0" y="207391"/>
                </a:lnTo>
                <a:lnTo>
                  <a:pt x="0" y="279704"/>
                </a:lnTo>
                <a:lnTo>
                  <a:pt x="180936" y="279704"/>
                </a:lnTo>
                <a:lnTo>
                  <a:pt x="180936" y="251587"/>
                </a:lnTo>
                <a:lnTo>
                  <a:pt x="35471" y="251587"/>
                </a:lnTo>
                <a:lnTo>
                  <a:pt x="35471" y="207391"/>
                </a:lnTo>
                <a:close/>
              </a:path>
              <a:path w="180975" h="280035">
                <a:moveTo>
                  <a:pt x="94970" y="193484"/>
                </a:moveTo>
                <a:lnTo>
                  <a:pt x="84061" y="193484"/>
                </a:lnTo>
                <a:lnTo>
                  <a:pt x="79273" y="195529"/>
                </a:lnTo>
                <a:lnTo>
                  <a:pt x="71081" y="203708"/>
                </a:lnTo>
                <a:lnTo>
                  <a:pt x="69049" y="208483"/>
                </a:lnTo>
                <a:lnTo>
                  <a:pt x="69049" y="219392"/>
                </a:lnTo>
                <a:lnTo>
                  <a:pt x="71081" y="224167"/>
                </a:lnTo>
                <a:lnTo>
                  <a:pt x="79273" y="232346"/>
                </a:lnTo>
                <a:lnTo>
                  <a:pt x="84061" y="234416"/>
                </a:lnTo>
                <a:lnTo>
                  <a:pt x="94970" y="234416"/>
                </a:lnTo>
                <a:lnTo>
                  <a:pt x="99733" y="232346"/>
                </a:lnTo>
                <a:lnTo>
                  <a:pt x="107937" y="224167"/>
                </a:lnTo>
                <a:lnTo>
                  <a:pt x="109969" y="219392"/>
                </a:lnTo>
                <a:lnTo>
                  <a:pt x="109969" y="208483"/>
                </a:lnTo>
                <a:lnTo>
                  <a:pt x="107937" y="203708"/>
                </a:lnTo>
                <a:lnTo>
                  <a:pt x="99733" y="195529"/>
                </a:lnTo>
                <a:lnTo>
                  <a:pt x="94970" y="193484"/>
                </a:lnTo>
                <a:close/>
              </a:path>
              <a:path w="180975" h="280035">
                <a:moveTo>
                  <a:pt x="172732" y="39014"/>
                </a:moveTo>
                <a:lnTo>
                  <a:pt x="6273" y="39014"/>
                </a:lnTo>
                <a:lnTo>
                  <a:pt x="6273" y="66560"/>
                </a:lnTo>
                <a:lnTo>
                  <a:pt x="172732" y="66560"/>
                </a:lnTo>
                <a:lnTo>
                  <a:pt x="172732" y="39014"/>
                </a:lnTo>
                <a:close/>
              </a:path>
              <a:path w="180975" h="280035">
                <a:moveTo>
                  <a:pt x="106692" y="0"/>
                </a:moveTo>
                <a:lnTo>
                  <a:pt x="70954" y="0"/>
                </a:lnTo>
                <a:lnTo>
                  <a:pt x="70954" y="39014"/>
                </a:lnTo>
                <a:lnTo>
                  <a:pt x="106692" y="39014"/>
                </a:lnTo>
                <a:lnTo>
                  <a:pt x="106692" y="0"/>
                </a:lnTo>
                <a:close/>
              </a:path>
              <a:path w="180975" h="280035">
                <a:moveTo>
                  <a:pt x="97421" y="75031"/>
                </a:moveTo>
                <a:lnTo>
                  <a:pt x="81038" y="75031"/>
                </a:lnTo>
                <a:lnTo>
                  <a:pt x="73406" y="76352"/>
                </a:lnTo>
                <a:lnTo>
                  <a:pt x="38608" y="100050"/>
                </a:lnTo>
                <a:lnTo>
                  <a:pt x="31102" y="119811"/>
                </a:lnTo>
                <a:lnTo>
                  <a:pt x="31102" y="135064"/>
                </a:lnTo>
                <a:lnTo>
                  <a:pt x="53073" y="169595"/>
                </a:lnTo>
                <a:lnTo>
                  <a:pt x="81038" y="179832"/>
                </a:lnTo>
                <a:lnTo>
                  <a:pt x="97421" y="179832"/>
                </a:lnTo>
                <a:lnTo>
                  <a:pt x="135750" y="160312"/>
                </a:lnTo>
                <a:lnTo>
                  <a:pt x="140925" y="152539"/>
                </a:lnTo>
                <a:lnTo>
                  <a:pt x="81419" y="152539"/>
                </a:lnTo>
                <a:lnTo>
                  <a:pt x="75222" y="150126"/>
                </a:lnTo>
                <a:lnTo>
                  <a:pt x="66128" y="140487"/>
                </a:lnTo>
                <a:lnTo>
                  <a:pt x="63855" y="134531"/>
                </a:lnTo>
                <a:lnTo>
                  <a:pt x="63923" y="120167"/>
                </a:lnTo>
                <a:lnTo>
                  <a:pt x="66128" y="114376"/>
                </a:lnTo>
                <a:lnTo>
                  <a:pt x="75222" y="104749"/>
                </a:lnTo>
                <a:lnTo>
                  <a:pt x="81419" y="102323"/>
                </a:lnTo>
                <a:lnTo>
                  <a:pt x="140924" y="102323"/>
                </a:lnTo>
                <a:lnTo>
                  <a:pt x="139852" y="100050"/>
                </a:lnTo>
                <a:lnTo>
                  <a:pt x="135750" y="94538"/>
                </a:lnTo>
                <a:lnTo>
                  <a:pt x="125387" y="85267"/>
                </a:lnTo>
                <a:lnTo>
                  <a:pt x="119240" y="81622"/>
                </a:lnTo>
                <a:lnTo>
                  <a:pt x="105054" y="76352"/>
                </a:lnTo>
                <a:lnTo>
                  <a:pt x="97421" y="75031"/>
                </a:lnTo>
                <a:close/>
              </a:path>
              <a:path w="180975" h="280035">
                <a:moveTo>
                  <a:pt x="140924" y="102323"/>
                </a:moveTo>
                <a:lnTo>
                  <a:pt x="97053" y="102323"/>
                </a:lnTo>
                <a:lnTo>
                  <a:pt x="103251" y="104686"/>
                </a:lnTo>
                <a:lnTo>
                  <a:pt x="112331" y="114160"/>
                </a:lnTo>
                <a:lnTo>
                  <a:pt x="114617" y="120167"/>
                </a:lnTo>
                <a:lnTo>
                  <a:pt x="114617" y="134531"/>
                </a:lnTo>
                <a:lnTo>
                  <a:pt x="112331" y="140487"/>
                </a:lnTo>
                <a:lnTo>
                  <a:pt x="103251" y="150126"/>
                </a:lnTo>
                <a:lnTo>
                  <a:pt x="97053" y="152539"/>
                </a:lnTo>
                <a:lnTo>
                  <a:pt x="140925" y="152539"/>
                </a:lnTo>
                <a:lnTo>
                  <a:pt x="145859" y="142087"/>
                </a:lnTo>
                <a:lnTo>
                  <a:pt x="147358" y="135064"/>
                </a:lnTo>
                <a:lnTo>
                  <a:pt x="147358" y="119811"/>
                </a:lnTo>
                <a:lnTo>
                  <a:pt x="145859" y="112788"/>
                </a:lnTo>
                <a:lnTo>
                  <a:pt x="140924" y="102323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3586656" y="5227049"/>
            <a:ext cx="217779" cy="24532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3842359" y="5414797"/>
            <a:ext cx="229235" cy="30480"/>
          </a:xfrm>
          <a:custGeom>
            <a:avLst/>
            <a:gdLst/>
            <a:ahLst/>
            <a:cxnLst/>
            <a:rect l="l" t="t" r="r" b="b"/>
            <a:pathLst>
              <a:path w="229235" h="30479">
                <a:moveTo>
                  <a:pt x="229222" y="0"/>
                </a:moveTo>
                <a:lnTo>
                  <a:pt x="0" y="0"/>
                </a:lnTo>
                <a:lnTo>
                  <a:pt x="0" y="30022"/>
                </a:lnTo>
                <a:lnTo>
                  <a:pt x="229222" y="30022"/>
                </a:lnTo>
                <a:lnTo>
                  <a:pt x="229222" y="0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3872369" y="5345481"/>
            <a:ext cx="171450" cy="30480"/>
          </a:xfrm>
          <a:custGeom>
            <a:avLst/>
            <a:gdLst/>
            <a:ahLst/>
            <a:cxnLst/>
            <a:rect l="l" t="t" r="r" b="b"/>
            <a:pathLst>
              <a:path w="171450" h="30479">
                <a:moveTo>
                  <a:pt x="0" y="30480"/>
                </a:moveTo>
                <a:lnTo>
                  <a:pt x="171107" y="30480"/>
                </a:lnTo>
                <a:lnTo>
                  <a:pt x="171107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3872369" y="5278171"/>
            <a:ext cx="36195" cy="67310"/>
          </a:xfrm>
          <a:custGeom>
            <a:avLst/>
            <a:gdLst/>
            <a:ahLst/>
            <a:cxnLst/>
            <a:rect l="l" t="t" r="r" b="b"/>
            <a:pathLst>
              <a:path w="36195" h="67310">
                <a:moveTo>
                  <a:pt x="0" y="67310"/>
                </a:moveTo>
                <a:lnTo>
                  <a:pt x="36029" y="67310"/>
                </a:lnTo>
                <a:lnTo>
                  <a:pt x="36029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3872369" y="5247691"/>
            <a:ext cx="168275" cy="30480"/>
          </a:xfrm>
          <a:custGeom>
            <a:avLst/>
            <a:gdLst/>
            <a:ahLst/>
            <a:cxnLst/>
            <a:rect l="l" t="t" r="r" b="b"/>
            <a:pathLst>
              <a:path w="168275" h="30479">
                <a:moveTo>
                  <a:pt x="0" y="30479"/>
                </a:moveTo>
                <a:lnTo>
                  <a:pt x="168109" y="30479"/>
                </a:lnTo>
                <a:lnTo>
                  <a:pt x="16810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848732" y="7949339"/>
            <a:ext cx="147955" cy="41910"/>
          </a:xfrm>
          <a:custGeom>
            <a:avLst/>
            <a:gdLst/>
            <a:ahLst/>
            <a:cxnLst/>
            <a:rect l="l" t="t" r="r" b="b"/>
            <a:pathLst>
              <a:path w="147955" h="41909">
                <a:moveTo>
                  <a:pt x="5562" y="0"/>
                </a:moveTo>
                <a:lnTo>
                  <a:pt x="0" y="0"/>
                </a:lnTo>
                <a:lnTo>
                  <a:pt x="0" y="41325"/>
                </a:lnTo>
                <a:lnTo>
                  <a:pt x="5562" y="41325"/>
                </a:lnTo>
                <a:lnTo>
                  <a:pt x="5562" y="23279"/>
                </a:lnTo>
                <a:lnTo>
                  <a:pt x="34290" y="23279"/>
                </a:lnTo>
                <a:lnTo>
                  <a:pt x="34290" y="17995"/>
                </a:lnTo>
                <a:lnTo>
                  <a:pt x="5562" y="17995"/>
                </a:lnTo>
                <a:lnTo>
                  <a:pt x="5562" y="0"/>
                </a:lnTo>
                <a:close/>
              </a:path>
              <a:path w="147955" h="41909">
                <a:moveTo>
                  <a:pt x="34290" y="23279"/>
                </a:moveTo>
                <a:lnTo>
                  <a:pt x="28727" y="23279"/>
                </a:lnTo>
                <a:lnTo>
                  <a:pt x="28727" y="41325"/>
                </a:lnTo>
                <a:lnTo>
                  <a:pt x="34290" y="41325"/>
                </a:lnTo>
                <a:lnTo>
                  <a:pt x="34290" y="23279"/>
                </a:lnTo>
                <a:close/>
              </a:path>
              <a:path w="147955" h="41909">
                <a:moveTo>
                  <a:pt x="34290" y="0"/>
                </a:moveTo>
                <a:lnTo>
                  <a:pt x="28727" y="0"/>
                </a:lnTo>
                <a:lnTo>
                  <a:pt x="28727" y="17995"/>
                </a:lnTo>
                <a:lnTo>
                  <a:pt x="34290" y="17995"/>
                </a:lnTo>
                <a:lnTo>
                  <a:pt x="34290" y="0"/>
                </a:lnTo>
                <a:close/>
              </a:path>
              <a:path w="147955" h="41909">
                <a:moveTo>
                  <a:pt x="58445" y="5283"/>
                </a:moveTo>
                <a:lnTo>
                  <a:pt x="52832" y="5283"/>
                </a:lnTo>
                <a:lnTo>
                  <a:pt x="52832" y="41325"/>
                </a:lnTo>
                <a:lnTo>
                  <a:pt x="58445" y="41325"/>
                </a:lnTo>
                <a:lnTo>
                  <a:pt x="58445" y="5283"/>
                </a:lnTo>
                <a:close/>
              </a:path>
              <a:path w="147955" h="41909">
                <a:moveTo>
                  <a:pt x="71437" y="0"/>
                </a:moveTo>
                <a:lnTo>
                  <a:pt x="39789" y="0"/>
                </a:lnTo>
                <a:lnTo>
                  <a:pt x="39789" y="5283"/>
                </a:lnTo>
                <a:lnTo>
                  <a:pt x="71437" y="5283"/>
                </a:lnTo>
                <a:lnTo>
                  <a:pt x="71437" y="0"/>
                </a:lnTo>
                <a:close/>
              </a:path>
              <a:path w="147955" h="41909">
                <a:moveTo>
                  <a:pt x="84861" y="0"/>
                </a:moveTo>
                <a:lnTo>
                  <a:pt x="76936" y="0"/>
                </a:lnTo>
                <a:lnTo>
                  <a:pt x="76936" y="41325"/>
                </a:lnTo>
                <a:lnTo>
                  <a:pt x="82499" y="41325"/>
                </a:lnTo>
                <a:lnTo>
                  <a:pt x="82499" y="7810"/>
                </a:lnTo>
                <a:lnTo>
                  <a:pt x="87926" y="7810"/>
                </a:lnTo>
                <a:lnTo>
                  <a:pt x="84861" y="0"/>
                </a:lnTo>
                <a:close/>
              </a:path>
              <a:path w="147955" h="41909">
                <a:moveTo>
                  <a:pt x="87926" y="7810"/>
                </a:moveTo>
                <a:lnTo>
                  <a:pt x="82499" y="7810"/>
                </a:lnTo>
                <a:lnTo>
                  <a:pt x="95478" y="41325"/>
                </a:lnTo>
                <a:lnTo>
                  <a:pt x="100926" y="41325"/>
                </a:lnTo>
                <a:lnTo>
                  <a:pt x="103776" y="33947"/>
                </a:lnTo>
                <a:lnTo>
                  <a:pt x="98183" y="33947"/>
                </a:lnTo>
                <a:lnTo>
                  <a:pt x="87926" y="7810"/>
                </a:lnTo>
                <a:close/>
              </a:path>
              <a:path w="147955" h="41909">
                <a:moveTo>
                  <a:pt x="119418" y="7810"/>
                </a:moveTo>
                <a:lnTo>
                  <a:pt x="113868" y="7810"/>
                </a:lnTo>
                <a:lnTo>
                  <a:pt x="113868" y="41325"/>
                </a:lnTo>
                <a:lnTo>
                  <a:pt x="119418" y="41325"/>
                </a:lnTo>
                <a:lnTo>
                  <a:pt x="119418" y="7810"/>
                </a:lnTo>
                <a:close/>
              </a:path>
              <a:path w="147955" h="41909">
                <a:moveTo>
                  <a:pt x="119418" y="0"/>
                </a:moveTo>
                <a:lnTo>
                  <a:pt x="111556" y="0"/>
                </a:lnTo>
                <a:lnTo>
                  <a:pt x="98183" y="33947"/>
                </a:lnTo>
                <a:lnTo>
                  <a:pt x="103776" y="33947"/>
                </a:lnTo>
                <a:lnTo>
                  <a:pt x="113868" y="7810"/>
                </a:lnTo>
                <a:lnTo>
                  <a:pt x="119418" y="7810"/>
                </a:lnTo>
                <a:lnTo>
                  <a:pt x="119418" y="0"/>
                </a:lnTo>
                <a:close/>
              </a:path>
              <a:path w="147955" h="41909">
                <a:moveTo>
                  <a:pt x="132689" y="0"/>
                </a:moveTo>
                <a:lnTo>
                  <a:pt x="127127" y="0"/>
                </a:lnTo>
                <a:lnTo>
                  <a:pt x="127127" y="41325"/>
                </a:lnTo>
                <a:lnTo>
                  <a:pt x="147599" y="41325"/>
                </a:lnTo>
                <a:lnTo>
                  <a:pt x="147599" y="36042"/>
                </a:lnTo>
                <a:lnTo>
                  <a:pt x="132689" y="36042"/>
                </a:lnTo>
                <a:lnTo>
                  <a:pt x="132689" y="0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848732" y="7949339"/>
            <a:ext cx="34290" cy="41910"/>
          </a:xfrm>
          <a:custGeom>
            <a:avLst/>
            <a:gdLst/>
            <a:ahLst/>
            <a:cxnLst/>
            <a:rect l="l" t="t" r="r" b="b"/>
            <a:pathLst>
              <a:path w="34290" h="41909">
                <a:moveTo>
                  <a:pt x="0" y="41325"/>
                </a:moveTo>
                <a:lnTo>
                  <a:pt x="5562" y="41325"/>
                </a:lnTo>
                <a:lnTo>
                  <a:pt x="5562" y="23279"/>
                </a:lnTo>
                <a:lnTo>
                  <a:pt x="28727" y="23279"/>
                </a:lnTo>
                <a:lnTo>
                  <a:pt x="28727" y="41325"/>
                </a:lnTo>
                <a:lnTo>
                  <a:pt x="34290" y="41325"/>
                </a:lnTo>
                <a:lnTo>
                  <a:pt x="34290" y="0"/>
                </a:lnTo>
                <a:lnTo>
                  <a:pt x="28727" y="0"/>
                </a:lnTo>
                <a:lnTo>
                  <a:pt x="28727" y="17995"/>
                </a:lnTo>
                <a:lnTo>
                  <a:pt x="5562" y="17995"/>
                </a:lnTo>
                <a:lnTo>
                  <a:pt x="5562" y="0"/>
                </a:lnTo>
                <a:lnTo>
                  <a:pt x="0" y="0"/>
                </a:lnTo>
                <a:lnTo>
                  <a:pt x="0" y="41325"/>
                </a:lnTo>
                <a:close/>
              </a:path>
            </a:pathLst>
          </a:custGeom>
          <a:ln w="3175">
            <a:solidFill>
              <a:srgbClr val="354E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888521" y="7949339"/>
            <a:ext cx="31750" cy="41910"/>
          </a:xfrm>
          <a:custGeom>
            <a:avLst/>
            <a:gdLst/>
            <a:ahLst/>
            <a:cxnLst/>
            <a:rect l="l" t="t" r="r" b="b"/>
            <a:pathLst>
              <a:path w="31750" h="41909">
                <a:moveTo>
                  <a:pt x="31648" y="5283"/>
                </a:moveTo>
                <a:lnTo>
                  <a:pt x="31648" y="0"/>
                </a:lnTo>
                <a:lnTo>
                  <a:pt x="0" y="0"/>
                </a:lnTo>
                <a:lnTo>
                  <a:pt x="0" y="5283"/>
                </a:lnTo>
                <a:lnTo>
                  <a:pt x="13042" y="5283"/>
                </a:lnTo>
                <a:lnTo>
                  <a:pt x="13042" y="41325"/>
                </a:lnTo>
                <a:lnTo>
                  <a:pt x="18656" y="41325"/>
                </a:lnTo>
                <a:lnTo>
                  <a:pt x="18656" y="5283"/>
                </a:lnTo>
                <a:lnTo>
                  <a:pt x="31648" y="5283"/>
                </a:lnTo>
                <a:close/>
              </a:path>
            </a:pathLst>
          </a:custGeom>
          <a:ln w="3175">
            <a:solidFill>
              <a:srgbClr val="354E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925668" y="7949339"/>
            <a:ext cx="42545" cy="41910"/>
          </a:xfrm>
          <a:custGeom>
            <a:avLst/>
            <a:gdLst/>
            <a:ahLst/>
            <a:cxnLst/>
            <a:rect l="l" t="t" r="r" b="b"/>
            <a:pathLst>
              <a:path w="42544" h="41909">
                <a:moveTo>
                  <a:pt x="36931" y="41325"/>
                </a:moveTo>
                <a:lnTo>
                  <a:pt x="42481" y="41325"/>
                </a:lnTo>
                <a:lnTo>
                  <a:pt x="42481" y="0"/>
                </a:lnTo>
                <a:lnTo>
                  <a:pt x="34620" y="0"/>
                </a:lnTo>
                <a:lnTo>
                  <a:pt x="21247" y="33947"/>
                </a:lnTo>
                <a:lnTo>
                  <a:pt x="7924" y="0"/>
                </a:lnTo>
                <a:lnTo>
                  <a:pt x="0" y="0"/>
                </a:lnTo>
                <a:lnTo>
                  <a:pt x="0" y="41325"/>
                </a:lnTo>
                <a:lnTo>
                  <a:pt x="5562" y="41325"/>
                </a:lnTo>
                <a:lnTo>
                  <a:pt x="5562" y="7810"/>
                </a:lnTo>
                <a:lnTo>
                  <a:pt x="18541" y="41325"/>
                </a:lnTo>
                <a:lnTo>
                  <a:pt x="23990" y="41325"/>
                </a:lnTo>
                <a:lnTo>
                  <a:pt x="36931" y="7810"/>
                </a:lnTo>
                <a:lnTo>
                  <a:pt x="36931" y="41325"/>
                </a:lnTo>
                <a:close/>
              </a:path>
            </a:pathLst>
          </a:custGeom>
          <a:ln w="3175">
            <a:solidFill>
              <a:srgbClr val="354E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975859" y="7949339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5" h="41909">
                <a:moveTo>
                  <a:pt x="0" y="41325"/>
                </a:moveTo>
                <a:lnTo>
                  <a:pt x="20472" y="41325"/>
                </a:lnTo>
                <a:lnTo>
                  <a:pt x="20472" y="36042"/>
                </a:lnTo>
                <a:lnTo>
                  <a:pt x="5562" y="36042"/>
                </a:lnTo>
                <a:lnTo>
                  <a:pt x="5562" y="0"/>
                </a:lnTo>
                <a:lnTo>
                  <a:pt x="0" y="0"/>
                </a:lnTo>
                <a:lnTo>
                  <a:pt x="0" y="41325"/>
                </a:lnTo>
                <a:close/>
              </a:path>
            </a:pathLst>
          </a:custGeom>
          <a:ln w="3175">
            <a:solidFill>
              <a:srgbClr val="354E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746429" y="8102651"/>
            <a:ext cx="352425" cy="10160"/>
          </a:xfrm>
          <a:custGeom>
            <a:avLst/>
            <a:gdLst/>
            <a:ahLst/>
            <a:cxnLst/>
            <a:rect l="l" t="t" r="r" b="b"/>
            <a:pathLst>
              <a:path w="352425" h="10159">
                <a:moveTo>
                  <a:pt x="0" y="10159"/>
                </a:moveTo>
                <a:lnTo>
                  <a:pt x="352209" y="10159"/>
                </a:lnTo>
                <a:lnTo>
                  <a:pt x="35220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746429" y="7794041"/>
            <a:ext cx="11430" cy="308610"/>
          </a:xfrm>
          <a:custGeom>
            <a:avLst/>
            <a:gdLst/>
            <a:ahLst/>
            <a:cxnLst/>
            <a:rect l="l" t="t" r="r" b="b"/>
            <a:pathLst>
              <a:path w="11429" h="308609">
                <a:moveTo>
                  <a:pt x="0" y="308609"/>
                </a:moveTo>
                <a:lnTo>
                  <a:pt x="10998" y="308609"/>
                </a:lnTo>
                <a:lnTo>
                  <a:pt x="10998" y="0"/>
                </a:lnTo>
                <a:lnTo>
                  <a:pt x="0" y="0"/>
                </a:lnTo>
                <a:lnTo>
                  <a:pt x="0" y="308609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746429" y="7782611"/>
            <a:ext cx="352425" cy="11430"/>
          </a:xfrm>
          <a:custGeom>
            <a:avLst/>
            <a:gdLst/>
            <a:ahLst/>
            <a:cxnLst/>
            <a:rect l="l" t="t" r="r" b="b"/>
            <a:pathLst>
              <a:path w="352425" h="11429">
                <a:moveTo>
                  <a:pt x="0" y="11430"/>
                </a:moveTo>
                <a:lnTo>
                  <a:pt x="352209" y="11430"/>
                </a:lnTo>
                <a:lnTo>
                  <a:pt x="35220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1087627" y="7793863"/>
            <a:ext cx="11430" cy="308610"/>
          </a:xfrm>
          <a:custGeom>
            <a:avLst/>
            <a:gdLst/>
            <a:ahLst/>
            <a:cxnLst/>
            <a:rect l="l" t="t" r="r" b="b"/>
            <a:pathLst>
              <a:path w="11430" h="308609">
                <a:moveTo>
                  <a:pt x="11010" y="0"/>
                </a:moveTo>
                <a:lnTo>
                  <a:pt x="0" y="0"/>
                </a:lnTo>
                <a:lnTo>
                  <a:pt x="0" y="308190"/>
                </a:lnTo>
                <a:lnTo>
                  <a:pt x="11010" y="308190"/>
                </a:lnTo>
                <a:lnTo>
                  <a:pt x="11010" y="0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768438" y="7804861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11010" y="0"/>
                </a:moveTo>
                <a:lnTo>
                  <a:pt x="0" y="0"/>
                </a:lnTo>
                <a:lnTo>
                  <a:pt x="0" y="11010"/>
                </a:lnTo>
                <a:lnTo>
                  <a:pt x="11010" y="11010"/>
                </a:lnTo>
                <a:lnTo>
                  <a:pt x="11010" y="0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790448" y="7804861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11010" y="0"/>
                </a:moveTo>
                <a:lnTo>
                  <a:pt x="0" y="0"/>
                </a:lnTo>
                <a:lnTo>
                  <a:pt x="0" y="11010"/>
                </a:lnTo>
                <a:lnTo>
                  <a:pt x="11010" y="11010"/>
                </a:lnTo>
                <a:lnTo>
                  <a:pt x="11010" y="0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812469" y="7804861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11010" y="0"/>
                </a:moveTo>
                <a:lnTo>
                  <a:pt x="0" y="0"/>
                </a:lnTo>
                <a:lnTo>
                  <a:pt x="0" y="11010"/>
                </a:lnTo>
                <a:lnTo>
                  <a:pt x="11010" y="11010"/>
                </a:lnTo>
                <a:lnTo>
                  <a:pt x="11010" y="0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834478" y="7788364"/>
            <a:ext cx="11430" cy="44450"/>
          </a:xfrm>
          <a:custGeom>
            <a:avLst/>
            <a:gdLst/>
            <a:ahLst/>
            <a:cxnLst/>
            <a:rect l="l" t="t" r="r" b="b"/>
            <a:pathLst>
              <a:path w="11430" h="44450">
                <a:moveTo>
                  <a:pt x="11010" y="0"/>
                </a:moveTo>
                <a:lnTo>
                  <a:pt x="0" y="0"/>
                </a:lnTo>
                <a:lnTo>
                  <a:pt x="0" y="44018"/>
                </a:lnTo>
                <a:lnTo>
                  <a:pt x="11010" y="44018"/>
                </a:lnTo>
                <a:lnTo>
                  <a:pt x="11010" y="0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768438" y="8079791"/>
            <a:ext cx="308610" cy="11430"/>
          </a:xfrm>
          <a:custGeom>
            <a:avLst/>
            <a:gdLst/>
            <a:ahLst/>
            <a:cxnLst/>
            <a:rect l="l" t="t" r="r" b="b"/>
            <a:pathLst>
              <a:path w="308609" h="11429">
                <a:moveTo>
                  <a:pt x="0" y="11429"/>
                </a:moveTo>
                <a:lnTo>
                  <a:pt x="308190" y="11429"/>
                </a:lnTo>
                <a:lnTo>
                  <a:pt x="30819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768438" y="7860081"/>
            <a:ext cx="11430" cy="219710"/>
          </a:xfrm>
          <a:custGeom>
            <a:avLst/>
            <a:gdLst/>
            <a:ahLst/>
            <a:cxnLst/>
            <a:rect l="l" t="t" r="r" b="b"/>
            <a:pathLst>
              <a:path w="11429" h="219709">
                <a:moveTo>
                  <a:pt x="0" y="219710"/>
                </a:moveTo>
                <a:lnTo>
                  <a:pt x="11010" y="219710"/>
                </a:lnTo>
                <a:lnTo>
                  <a:pt x="11010" y="0"/>
                </a:lnTo>
                <a:lnTo>
                  <a:pt x="0" y="0"/>
                </a:lnTo>
                <a:lnTo>
                  <a:pt x="0" y="219710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768438" y="7848651"/>
            <a:ext cx="308610" cy="11430"/>
          </a:xfrm>
          <a:custGeom>
            <a:avLst/>
            <a:gdLst/>
            <a:ahLst/>
            <a:cxnLst/>
            <a:rect l="l" t="t" r="r" b="b"/>
            <a:pathLst>
              <a:path w="308609" h="11429">
                <a:moveTo>
                  <a:pt x="0" y="11429"/>
                </a:moveTo>
                <a:lnTo>
                  <a:pt x="308190" y="11429"/>
                </a:lnTo>
                <a:lnTo>
                  <a:pt x="30819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1065618" y="7859916"/>
            <a:ext cx="11430" cy="220345"/>
          </a:xfrm>
          <a:custGeom>
            <a:avLst/>
            <a:gdLst/>
            <a:ahLst/>
            <a:cxnLst/>
            <a:rect l="l" t="t" r="r" b="b"/>
            <a:pathLst>
              <a:path w="11430" h="220345">
                <a:moveTo>
                  <a:pt x="11010" y="0"/>
                </a:moveTo>
                <a:lnTo>
                  <a:pt x="0" y="0"/>
                </a:lnTo>
                <a:lnTo>
                  <a:pt x="0" y="220129"/>
                </a:lnTo>
                <a:lnTo>
                  <a:pt x="11010" y="220129"/>
                </a:lnTo>
                <a:lnTo>
                  <a:pt x="11010" y="0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801458" y="7964462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11010" y="0"/>
                </a:moveTo>
                <a:lnTo>
                  <a:pt x="0" y="0"/>
                </a:lnTo>
                <a:lnTo>
                  <a:pt x="0" y="11010"/>
                </a:lnTo>
                <a:lnTo>
                  <a:pt x="11010" y="11010"/>
                </a:lnTo>
                <a:lnTo>
                  <a:pt x="11010" y="0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1032598" y="7964462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11010" y="0"/>
                </a:moveTo>
                <a:lnTo>
                  <a:pt x="0" y="0"/>
                </a:lnTo>
                <a:lnTo>
                  <a:pt x="0" y="11010"/>
                </a:lnTo>
                <a:lnTo>
                  <a:pt x="11010" y="11010"/>
                </a:lnTo>
                <a:lnTo>
                  <a:pt x="11010" y="0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621812" y="5058016"/>
            <a:ext cx="581660" cy="581660"/>
          </a:xfrm>
          <a:custGeom>
            <a:avLst/>
            <a:gdLst/>
            <a:ahLst/>
            <a:cxnLst/>
            <a:rect l="l" t="t" r="r" b="b"/>
            <a:pathLst>
              <a:path w="581660" h="581660">
                <a:moveTo>
                  <a:pt x="581202" y="0"/>
                </a:moveTo>
                <a:lnTo>
                  <a:pt x="256374" y="0"/>
                </a:lnTo>
                <a:lnTo>
                  <a:pt x="108158" y="4010"/>
                </a:lnTo>
                <a:lnTo>
                  <a:pt x="32046" y="32080"/>
                </a:lnTo>
                <a:lnTo>
                  <a:pt x="4005" y="108270"/>
                </a:lnTo>
                <a:lnTo>
                  <a:pt x="0" y="256641"/>
                </a:lnTo>
                <a:lnTo>
                  <a:pt x="0" y="581494"/>
                </a:lnTo>
                <a:lnTo>
                  <a:pt x="324840" y="581494"/>
                </a:lnTo>
                <a:lnTo>
                  <a:pt x="473049" y="577493"/>
                </a:lnTo>
                <a:lnTo>
                  <a:pt x="549157" y="549481"/>
                </a:lnTo>
                <a:lnTo>
                  <a:pt x="577197" y="473449"/>
                </a:lnTo>
                <a:lnTo>
                  <a:pt x="581202" y="325386"/>
                </a:lnTo>
                <a:close/>
              </a:path>
            </a:pathLst>
          </a:custGeom>
          <a:solidFill>
            <a:srgbClr val="E5E6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612001" y="5048401"/>
            <a:ext cx="581660" cy="581660"/>
          </a:xfrm>
          <a:custGeom>
            <a:avLst/>
            <a:gdLst/>
            <a:ahLst/>
            <a:cxnLst/>
            <a:rect l="l" t="t" r="r" b="b"/>
            <a:pathLst>
              <a:path w="581660" h="581660">
                <a:moveTo>
                  <a:pt x="581190" y="0"/>
                </a:moveTo>
                <a:lnTo>
                  <a:pt x="256349" y="0"/>
                </a:lnTo>
                <a:lnTo>
                  <a:pt x="108147" y="4010"/>
                </a:lnTo>
                <a:lnTo>
                  <a:pt x="32043" y="32084"/>
                </a:lnTo>
                <a:lnTo>
                  <a:pt x="4005" y="108286"/>
                </a:lnTo>
                <a:lnTo>
                  <a:pt x="0" y="256679"/>
                </a:lnTo>
                <a:lnTo>
                  <a:pt x="0" y="581507"/>
                </a:lnTo>
                <a:lnTo>
                  <a:pt x="324866" y="581507"/>
                </a:lnTo>
                <a:lnTo>
                  <a:pt x="473053" y="577505"/>
                </a:lnTo>
                <a:lnTo>
                  <a:pt x="549149" y="549494"/>
                </a:lnTo>
                <a:lnTo>
                  <a:pt x="577185" y="473461"/>
                </a:lnTo>
                <a:lnTo>
                  <a:pt x="581190" y="325399"/>
                </a:lnTo>
                <a:close/>
              </a:path>
            </a:pathLst>
          </a:custGeom>
          <a:solidFill>
            <a:srgbClr val="354E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738377" y="5222100"/>
            <a:ext cx="158750" cy="33020"/>
          </a:xfrm>
          <a:custGeom>
            <a:avLst/>
            <a:gdLst/>
            <a:ahLst/>
            <a:cxnLst/>
            <a:rect l="l" t="t" r="r" b="b"/>
            <a:pathLst>
              <a:path w="158750" h="33020">
                <a:moveTo>
                  <a:pt x="158648" y="0"/>
                </a:moveTo>
                <a:lnTo>
                  <a:pt x="0" y="0"/>
                </a:lnTo>
                <a:lnTo>
                  <a:pt x="0" y="32423"/>
                </a:lnTo>
                <a:lnTo>
                  <a:pt x="158648" y="32423"/>
                </a:lnTo>
                <a:lnTo>
                  <a:pt x="1586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738377" y="5296801"/>
            <a:ext cx="158750" cy="33020"/>
          </a:xfrm>
          <a:custGeom>
            <a:avLst/>
            <a:gdLst/>
            <a:ahLst/>
            <a:cxnLst/>
            <a:rect l="l" t="t" r="r" b="b"/>
            <a:pathLst>
              <a:path w="158750" h="33020">
                <a:moveTo>
                  <a:pt x="158648" y="0"/>
                </a:moveTo>
                <a:lnTo>
                  <a:pt x="0" y="0"/>
                </a:lnTo>
                <a:lnTo>
                  <a:pt x="0" y="32423"/>
                </a:lnTo>
                <a:lnTo>
                  <a:pt x="158648" y="32423"/>
                </a:lnTo>
                <a:lnTo>
                  <a:pt x="1586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738377" y="5371490"/>
            <a:ext cx="158750" cy="33020"/>
          </a:xfrm>
          <a:custGeom>
            <a:avLst/>
            <a:gdLst/>
            <a:ahLst/>
            <a:cxnLst/>
            <a:rect l="l" t="t" r="r" b="b"/>
            <a:pathLst>
              <a:path w="158750" h="33020">
                <a:moveTo>
                  <a:pt x="158648" y="0"/>
                </a:moveTo>
                <a:lnTo>
                  <a:pt x="0" y="0"/>
                </a:lnTo>
                <a:lnTo>
                  <a:pt x="0" y="32423"/>
                </a:lnTo>
                <a:lnTo>
                  <a:pt x="158648" y="32423"/>
                </a:lnTo>
                <a:lnTo>
                  <a:pt x="1586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738377" y="5444452"/>
            <a:ext cx="158750" cy="33020"/>
          </a:xfrm>
          <a:custGeom>
            <a:avLst/>
            <a:gdLst/>
            <a:ahLst/>
            <a:cxnLst/>
            <a:rect l="l" t="t" r="r" b="b"/>
            <a:pathLst>
              <a:path w="158750" h="33020">
                <a:moveTo>
                  <a:pt x="158648" y="0"/>
                </a:moveTo>
                <a:lnTo>
                  <a:pt x="0" y="0"/>
                </a:lnTo>
                <a:lnTo>
                  <a:pt x="0" y="32423"/>
                </a:lnTo>
                <a:lnTo>
                  <a:pt x="158648" y="32423"/>
                </a:lnTo>
                <a:lnTo>
                  <a:pt x="1586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923071" y="5211045"/>
            <a:ext cx="153670" cy="266065"/>
          </a:xfrm>
          <a:custGeom>
            <a:avLst/>
            <a:gdLst/>
            <a:ahLst/>
            <a:cxnLst/>
            <a:rect l="l" t="t" r="r" b="b"/>
            <a:pathLst>
              <a:path w="153669" h="266064">
                <a:moveTo>
                  <a:pt x="115900" y="0"/>
                </a:moveTo>
                <a:lnTo>
                  <a:pt x="0" y="219316"/>
                </a:lnTo>
                <a:lnTo>
                  <a:pt x="0" y="265823"/>
                </a:lnTo>
                <a:lnTo>
                  <a:pt x="37668" y="239229"/>
                </a:lnTo>
                <a:lnTo>
                  <a:pt x="153568" y="19913"/>
                </a:lnTo>
                <a:lnTo>
                  <a:pt x="115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8932" y="8693477"/>
            <a:ext cx="12192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231F20"/>
                </a:solidFill>
                <a:latin typeface="Rockwell"/>
                <a:cs typeface="Rockwell"/>
              </a:rPr>
              <a:t>05</a:t>
            </a:r>
            <a:endParaRPr sz="700">
              <a:latin typeface="Rockwell"/>
              <a:cs typeface="Rockwel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94414" y="1663572"/>
            <a:ext cx="484416" cy="1040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202839" y="2198051"/>
            <a:ext cx="183515" cy="394335"/>
          </a:xfrm>
          <a:custGeom>
            <a:avLst/>
            <a:gdLst/>
            <a:ahLst/>
            <a:cxnLst/>
            <a:rect l="l" t="t" r="r" b="b"/>
            <a:pathLst>
              <a:path w="183514" h="394335">
                <a:moveTo>
                  <a:pt x="3187" y="0"/>
                </a:moveTo>
                <a:lnTo>
                  <a:pt x="0" y="1841"/>
                </a:lnTo>
                <a:lnTo>
                  <a:pt x="0" y="288924"/>
                </a:lnTo>
                <a:lnTo>
                  <a:pt x="723" y="290194"/>
                </a:lnTo>
                <a:lnTo>
                  <a:pt x="179933" y="394284"/>
                </a:lnTo>
                <a:lnTo>
                  <a:pt x="183134" y="392442"/>
                </a:lnTo>
                <a:lnTo>
                  <a:pt x="183134" y="104711"/>
                </a:lnTo>
                <a:lnTo>
                  <a:pt x="182410" y="103454"/>
                </a:lnTo>
                <a:close/>
              </a:path>
            </a:pathLst>
          </a:custGeom>
          <a:solidFill>
            <a:srgbClr val="44C7F3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34785" y="2312909"/>
            <a:ext cx="105232" cy="174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96776" y="2306840"/>
            <a:ext cx="183134" cy="3445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45048" y="2328102"/>
            <a:ext cx="183515" cy="394335"/>
          </a:xfrm>
          <a:custGeom>
            <a:avLst/>
            <a:gdLst/>
            <a:ahLst/>
            <a:cxnLst/>
            <a:rect l="l" t="t" r="r" b="b"/>
            <a:pathLst>
              <a:path w="183514" h="394335">
                <a:moveTo>
                  <a:pt x="3187" y="0"/>
                </a:moveTo>
                <a:lnTo>
                  <a:pt x="0" y="1854"/>
                </a:lnTo>
                <a:lnTo>
                  <a:pt x="0" y="288924"/>
                </a:lnTo>
                <a:lnTo>
                  <a:pt x="723" y="290194"/>
                </a:lnTo>
                <a:lnTo>
                  <a:pt x="179933" y="394284"/>
                </a:lnTo>
                <a:lnTo>
                  <a:pt x="183134" y="392442"/>
                </a:lnTo>
                <a:lnTo>
                  <a:pt x="183134" y="104711"/>
                </a:lnTo>
                <a:lnTo>
                  <a:pt x="182397" y="103454"/>
                </a:lnTo>
                <a:close/>
              </a:path>
            </a:pathLst>
          </a:custGeom>
          <a:solidFill>
            <a:srgbClr val="8DD7F6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68092" y="2447292"/>
            <a:ext cx="128365" cy="1924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94414" y="1753324"/>
            <a:ext cx="136956" cy="3685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87925" y="1755993"/>
            <a:ext cx="183515" cy="394335"/>
          </a:xfrm>
          <a:custGeom>
            <a:avLst/>
            <a:gdLst/>
            <a:ahLst/>
            <a:cxnLst/>
            <a:rect l="l" t="t" r="r" b="b"/>
            <a:pathLst>
              <a:path w="183514" h="394335">
                <a:moveTo>
                  <a:pt x="3187" y="0"/>
                </a:moveTo>
                <a:lnTo>
                  <a:pt x="0" y="1841"/>
                </a:lnTo>
                <a:lnTo>
                  <a:pt x="0" y="288924"/>
                </a:lnTo>
                <a:lnTo>
                  <a:pt x="723" y="290194"/>
                </a:lnTo>
                <a:lnTo>
                  <a:pt x="179933" y="394284"/>
                </a:lnTo>
                <a:lnTo>
                  <a:pt x="183134" y="392442"/>
                </a:lnTo>
                <a:lnTo>
                  <a:pt x="183134" y="104711"/>
                </a:lnTo>
                <a:lnTo>
                  <a:pt x="182410" y="103454"/>
                </a:lnTo>
                <a:close/>
              </a:path>
            </a:pathLst>
          </a:custGeom>
          <a:solidFill>
            <a:srgbClr val="44C7F3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36691" y="1876272"/>
            <a:ext cx="95340" cy="171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10205" y="1925650"/>
            <a:ext cx="22225" cy="67310"/>
          </a:xfrm>
          <a:custGeom>
            <a:avLst/>
            <a:gdLst/>
            <a:ahLst/>
            <a:cxnLst/>
            <a:rect l="l" t="t" r="r" b="b"/>
            <a:pathLst>
              <a:path w="22225" h="67310">
                <a:moveTo>
                  <a:pt x="11658" y="0"/>
                </a:moveTo>
                <a:lnTo>
                  <a:pt x="0" y="11341"/>
                </a:lnTo>
                <a:lnTo>
                  <a:pt x="3591" y="22470"/>
                </a:lnTo>
                <a:lnTo>
                  <a:pt x="6008" y="34107"/>
                </a:lnTo>
                <a:lnTo>
                  <a:pt x="7170" y="45890"/>
                </a:lnTo>
                <a:lnTo>
                  <a:pt x="6985" y="57531"/>
                </a:lnTo>
                <a:lnTo>
                  <a:pt x="21818" y="67005"/>
                </a:lnTo>
                <a:lnTo>
                  <a:pt x="22068" y="50199"/>
                </a:lnTo>
                <a:lnTo>
                  <a:pt x="20381" y="33073"/>
                </a:lnTo>
                <a:lnTo>
                  <a:pt x="16873" y="16163"/>
                </a:lnTo>
                <a:lnTo>
                  <a:pt x="11658" y="0"/>
                </a:lnTo>
                <a:close/>
              </a:path>
            </a:pathLst>
          </a:custGeom>
          <a:solidFill>
            <a:srgbClr val="FFFFFF">
              <a:alpha val="8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389164" y="2165035"/>
            <a:ext cx="314960" cy="184785"/>
          </a:xfrm>
          <a:custGeom>
            <a:avLst/>
            <a:gdLst/>
            <a:ahLst/>
            <a:cxnLst/>
            <a:rect l="l" t="t" r="r" b="b"/>
            <a:pathLst>
              <a:path w="314960" h="184785">
                <a:moveTo>
                  <a:pt x="0" y="0"/>
                </a:moveTo>
                <a:lnTo>
                  <a:pt x="0" y="1549"/>
                </a:lnTo>
                <a:lnTo>
                  <a:pt x="314490" y="184213"/>
                </a:lnTo>
                <a:lnTo>
                  <a:pt x="314490" y="182676"/>
                </a:lnTo>
                <a:lnTo>
                  <a:pt x="25" y="0"/>
                </a:lnTo>
                <a:close/>
              </a:path>
            </a:pathLst>
          </a:custGeom>
          <a:solidFill>
            <a:srgbClr val="44C7F3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421260" y="1987996"/>
            <a:ext cx="251165" cy="3410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171931" y="2801772"/>
            <a:ext cx="705246" cy="329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95457" y="1408201"/>
            <a:ext cx="484416" cy="10348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93758" y="1406487"/>
            <a:ext cx="488315" cy="1038860"/>
          </a:xfrm>
          <a:custGeom>
            <a:avLst/>
            <a:gdLst/>
            <a:ahLst/>
            <a:cxnLst/>
            <a:rect l="l" t="t" r="r" b="b"/>
            <a:pathLst>
              <a:path w="488314" h="1038860">
                <a:moveTo>
                  <a:pt x="16281" y="0"/>
                </a:moveTo>
                <a:lnTo>
                  <a:pt x="6223" y="0"/>
                </a:lnTo>
                <a:lnTo>
                  <a:pt x="0" y="6235"/>
                </a:lnTo>
                <a:lnTo>
                  <a:pt x="0" y="762101"/>
                </a:lnTo>
                <a:lnTo>
                  <a:pt x="2641" y="766699"/>
                </a:lnTo>
                <a:lnTo>
                  <a:pt x="469138" y="1037666"/>
                </a:lnTo>
                <a:lnTo>
                  <a:pt x="471551" y="1038326"/>
                </a:lnTo>
                <a:lnTo>
                  <a:pt x="481609" y="1038326"/>
                </a:lnTo>
                <a:lnTo>
                  <a:pt x="483323" y="1036612"/>
                </a:lnTo>
                <a:lnTo>
                  <a:pt x="471932" y="1036612"/>
                </a:lnTo>
                <a:lnTo>
                  <a:pt x="469836" y="1036091"/>
                </a:lnTo>
                <a:lnTo>
                  <a:pt x="4013" y="765517"/>
                </a:lnTo>
                <a:lnTo>
                  <a:pt x="1714" y="761504"/>
                </a:lnTo>
                <a:lnTo>
                  <a:pt x="1714" y="6794"/>
                </a:lnTo>
                <a:lnTo>
                  <a:pt x="7531" y="1714"/>
                </a:lnTo>
                <a:lnTo>
                  <a:pt x="20517" y="1714"/>
                </a:lnTo>
                <a:lnTo>
                  <a:pt x="18669" y="647"/>
                </a:lnTo>
                <a:lnTo>
                  <a:pt x="16281" y="0"/>
                </a:lnTo>
                <a:close/>
              </a:path>
              <a:path w="488314" h="1038860">
                <a:moveTo>
                  <a:pt x="20517" y="1714"/>
                </a:moveTo>
                <a:lnTo>
                  <a:pt x="15900" y="1714"/>
                </a:lnTo>
                <a:lnTo>
                  <a:pt x="17970" y="2222"/>
                </a:lnTo>
                <a:lnTo>
                  <a:pt x="472071" y="264337"/>
                </a:lnTo>
                <a:lnTo>
                  <a:pt x="477938" y="268850"/>
                </a:lnTo>
                <a:lnTo>
                  <a:pt x="482363" y="274629"/>
                </a:lnTo>
                <a:lnTo>
                  <a:pt x="485157" y="281348"/>
                </a:lnTo>
                <a:lnTo>
                  <a:pt x="486130" y="288683"/>
                </a:lnTo>
                <a:lnTo>
                  <a:pt x="486130" y="1031532"/>
                </a:lnTo>
                <a:lnTo>
                  <a:pt x="480301" y="1036612"/>
                </a:lnTo>
                <a:lnTo>
                  <a:pt x="483323" y="1036612"/>
                </a:lnTo>
                <a:lnTo>
                  <a:pt x="487845" y="1032090"/>
                </a:lnTo>
                <a:lnTo>
                  <a:pt x="487845" y="288683"/>
                </a:lnTo>
                <a:lnTo>
                  <a:pt x="486808" y="280914"/>
                </a:lnTo>
                <a:lnTo>
                  <a:pt x="483838" y="273777"/>
                </a:lnTo>
                <a:lnTo>
                  <a:pt x="479144" y="267634"/>
                </a:lnTo>
                <a:lnTo>
                  <a:pt x="472935" y="262851"/>
                </a:lnTo>
                <a:lnTo>
                  <a:pt x="20517" y="1714"/>
                </a:lnTo>
                <a:close/>
              </a:path>
            </a:pathLst>
          </a:custGeom>
          <a:solidFill>
            <a:srgbClr val="008B63">
              <a:alpha val="97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3154" y="1866096"/>
            <a:ext cx="484505" cy="513080"/>
          </a:xfrm>
          <a:custGeom>
            <a:avLst/>
            <a:gdLst/>
            <a:ahLst/>
            <a:cxnLst/>
            <a:rect l="l" t="t" r="r" b="b"/>
            <a:pathLst>
              <a:path w="484504" h="513080">
                <a:moveTo>
                  <a:pt x="6388" y="0"/>
                </a:moveTo>
                <a:lnTo>
                  <a:pt x="0" y="3683"/>
                </a:lnTo>
                <a:lnTo>
                  <a:pt x="0" y="234975"/>
                </a:lnTo>
                <a:lnTo>
                  <a:pt x="1460" y="237502"/>
                </a:lnTo>
                <a:lnTo>
                  <a:pt x="478028" y="512584"/>
                </a:lnTo>
                <a:lnTo>
                  <a:pt x="484416" y="508901"/>
                </a:lnTo>
                <a:lnTo>
                  <a:pt x="484416" y="277609"/>
                </a:lnTo>
                <a:lnTo>
                  <a:pt x="482955" y="275082"/>
                </a:lnTo>
                <a:close/>
              </a:path>
            </a:pathLst>
          </a:custGeom>
          <a:solidFill>
            <a:srgbClr val="44C7F3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189515" y="1971281"/>
            <a:ext cx="381000" cy="235585"/>
          </a:xfrm>
          <a:custGeom>
            <a:avLst/>
            <a:gdLst/>
            <a:ahLst/>
            <a:cxnLst/>
            <a:rect l="l" t="t" r="r" b="b"/>
            <a:pathLst>
              <a:path w="381000" h="235585">
                <a:moveTo>
                  <a:pt x="0" y="0"/>
                </a:moveTo>
                <a:lnTo>
                  <a:pt x="0" y="15519"/>
                </a:lnTo>
                <a:lnTo>
                  <a:pt x="381000" y="235445"/>
                </a:lnTo>
                <a:lnTo>
                  <a:pt x="381000" y="21991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89515" y="2009711"/>
            <a:ext cx="381000" cy="235585"/>
          </a:xfrm>
          <a:custGeom>
            <a:avLst/>
            <a:gdLst/>
            <a:ahLst/>
            <a:cxnLst/>
            <a:rect l="l" t="t" r="r" b="b"/>
            <a:pathLst>
              <a:path w="381000" h="235585">
                <a:moveTo>
                  <a:pt x="0" y="0"/>
                </a:moveTo>
                <a:lnTo>
                  <a:pt x="0" y="15519"/>
                </a:lnTo>
                <a:lnTo>
                  <a:pt x="381000" y="235445"/>
                </a:lnTo>
                <a:lnTo>
                  <a:pt x="381000" y="21991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76962" y="1760278"/>
            <a:ext cx="29209" cy="62865"/>
          </a:xfrm>
          <a:custGeom>
            <a:avLst/>
            <a:gdLst/>
            <a:ahLst/>
            <a:cxnLst/>
            <a:rect l="l" t="t" r="r" b="b"/>
            <a:pathLst>
              <a:path w="29210" h="62864">
                <a:moveTo>
                  <a:pt x="495" y="0"/>
                </a:moveTo>
                <a:lnTo>
                  <a:pt x="0" y="292"/>
                </a:lnTo>
                <a:lnTo>
                  <a:pt x="0" y="45834"/>
                </a:lnTo>
                <a:lnTo>
                  <a:pt x="28549" y="62560"/>
                </a:lnTo>
                <a:lnTo>
                  <a:pt x="29057" y="62268"/>
                </a:lnTo>
                <a:lnTo>
                  <a:pt x="29057" y="16611"/>
                </a:lnTo>
                <a:close/>
              </a:path>
            </a:pathLst>
          </a:custGeom>
          <a:solidFill>
            <a:srgbClr val="8DD7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80471" y="1592503"/>
            <a:ext cx="167652" cy="2997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60241" y="1594486"/>
            <a:ext cx="167005" cy="297815"/>
          </a:xfrm>
          <a:custGeom>
            <a:avLst/>
            <a:gdLst/>
            <a:ahLst/>
            <a:cxnLst/>
            <a:rect l="l" t="t" r="r" b="b"/>
            <a:pathLst>
              <a:path w="167004" h="297814">
                <a:moveTo>
                  <a:pt x="50779" y="0"/>
                </a:moveTo>
                <a:lnTo>
                  <a:pt x="24133" y="19958"/>
                </a:lnTo>
                <a:lnTo>
                  <a:pt x="5797" y="60472"/>
                </a:lnTo>
                <a:lnTo>
                  <a:pt x="537" y="91901"/>
                </a:lnTo>
                <a:lnTo>
                  <a:pt x="0" y="125414"/>
                </a:lnTo>
                <a:lnTo>
                  <a:pt x="3872" y="159602"/>
                </a:lnTo>
                <a:lnTo>
                  <a:pt x="18053" y="211196"/>
                </a:lnTo>
                <a:lnTo>
                  <a:pt x="41763" y="256497"/>
                </a:lnTo>
                <a:lnTo>
                  <a:pt x="82226" y="292920"/>
                </a:lnTo>
                <a:lnTo>
                  <a:pt x="104603" y="297708"/>
                </a:lnTo>
                <a:lnTo>
                  <a:pt x="122475" y="293282"/>
                </a:lnTo>
                <a:lnTo>
                  <a:pt x="151561" y="261838"/>
                </a:lnTo>
                <a:lnTo>
                  <a:pt x="164665" y="218754"/>
                </a:lnTo>
                <a:lnTo>
                  <a:pt x="166643" y="201429"/>
                </a:lnTo>
                <a:lnTo>
                  <a:pt x="83546" y="147874"/>
                </a:lnTo>
                <a:lnTo>
                  <a:pt x="148875" y="84310"/>
                </a:lnTo>
                <a:lnTo>
                  <a:pt x="124847" y="38620"/>
                </a:lnTo>
                <a:lnTo>
                  <a:pt x="82223" y="1699"/>
                </a:lnTo>
                <a:lnTo>
                  <a:pt x="50779" y="0"/>
                </a:lnTo>
                <a:close/>
              </a:path>
            </a:pathLst>
          </a:custGeom>
          <a:solidFill>
            <a:srgbClr val="44C7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343788" y="1678796"/>
            <a:ext cx="83531" cy="1171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89515" y="2048138"/>
            <a:ext cx="240029" cy="154305"/>
          </a:xfrm>
          <a:custGeom>
            <a:avLst/>
            <a:gdLst/>
            <a:ahLst/>
            <a:cxnLst/>
            <a:rect l="l" t="t" r="r" b="b"/>
            <a:pathLst>
              <a:path w="240029" h="154305">
                <a:moveTo>
                  <a:pt x="0" y="0"/>
                </a:moveTo>
                <a:lnTo>
                  <a:pt x="0" y="15532"/>
                </a:lnTo>
                <a:lnTo>
                  <a:pt x="239852" y="153987"/>
                </a:lnTo>
                <a:lnTo>
                  <a:pt x="239852" y="1384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476962" y="1786666"/>
            <a:ext cx="126931" cy="1646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679164" y="3136900"/>
            <a:ext cx="1332836" cy="8265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394208" y="2875290"/>
            <a:ext cx="1023619" cy="600075"/>
          </a:xfrm>
          <a:custGeom>
            <a:avLst/>
            <a:gdLst/>
            <a:ahLst/>
            <a:cxnLst/>
            <a:rect l="l" t="t" r="r" b="b"/>
            <a:pathLst>
              <a:path w="1023620" h="600075">
                <a:moveTo>
                  <a:pt x="0" y="0"/>
                </a:moveTo>
                <a:lnTo>
                  <a:pt x="0" y="5041"/>
                </a:lnTo>
                <a:lnTo>
                  <a:pt x="1023404" y="599503"/>
                </a:lnTo>
                <a:lnTo>
                  <a:pt x="1023404" y="5944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719457" y="2872333"/>
            <a:ext cx="1805042" cy="10551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32856" y="2970554"/>
            <a:ext cx="1294765" cy="751840"/>
          </a:xfrm>
          <a:custGeom>
            <a:avLst/>
            <a:gdLst/>
            <a:ahLst/>
            <a:cxnLst/>
            <a:rect l="l" t="t" r="r" b="b"/>
            <a:pathLst>
              <a:path w="1294764" h="751839">
                <a:moveTo>
                  <a:pt x="289547" y="0"/>
                </a:moveTo>
                <a:lnTo>
                  <a:pt x="0" y="167957"/>
                </a:lnTo>
                <a:lnTo>
                  <a:pt x="1004214" y="751255"/>
                </a:lnTo>
                <a:lnTo>
                  <a:pt x="1294295" y="583628"/>
                </a:lnTo>
                <a:lnTo>
                  <a:pt x="289547" y="0"/>
                </a:lnTo>
                <a:close/>
              </a:path>
            </a:pathLst>
          </a:custGeom>
          <a:solidFill>
            <a:srgbClr val="D0E4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301476" y="2038261"/>
            <a:ext cx="1223022" cy="15444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334103" y="2023476"/>
            <a:ext cx="1216660" cy="1559560"/>
          </a:xfrm>
          <a:custGeom>
            <a:avLst/>
            <a:gdLst/>
            <a:ahLst/>
            <a:cxnLst/>
            <a:rect l="l" t="t" r="r" b="b"/>
            <a:pathLst>
              <a:path w="1216660" h="1559560">
                <a:moveTo>
                  <a:pt x="33845" y="0"/>
                </a:moveTo>
                <a:lnTo>
                  <a:pt x="20858" y="712"/>
                </a:lnTo>
                <a:lnTo>
                  <a:pt x="9173" y="5925"/>
                </a:lnTo>
                <a:lnTo>
                  <a:pt x="0" y="14926"/>
                </a:lnTo>
                <a:lnTo>
                  <a:pt x="6857" y="14329"/>
                </a:lnTo>
                <a:lnTo>
                  <a:pt x="14033" y="15663"/>
                </a:lnTo>
                <a:lnTo>
                  <a:pt x="1159751" y="676990"/>
                </a:lnTo>
                <a:lnTo>
                  <a:pt x="1188272" y="714073"/>
                </a:lnTo>
                <a:lnTo>
                  <a:pt x="1190396" y="730063"/>
                </a:lnTo>
                <a:lnTo>
                  <a:pt x="1190396" y="1559259"/>
                </a:lnTo>
                <a:lnTo>
                  <a:pt x="1216558" y="1523559"/>
                </a:lnTo>
                <a:lnTo>
                  <a:pt x="1216558" y="715027"/>
                </a:lnTo>
                <a:lnTo>
                  <a:pt x="1214436" y="699034"/>
                </a:lnTo>
                <a:lnTo>
                  <a:pt x="1208347" y="684378"/>
                </a:lnTo>
                <a:lnTo>
                  <a:pt x="1198706" y="671775"/>
                </a:lnTo>
                <a:lnTo>
                  <a:pt x="1185926" y="661941"/>
                </a:lnTo>
                <a:lnTo>
                  <a:pt x="46926" y="4500"/>
                </a:lnTo>
                <a:lnTo>
                  <a:pt x="33845" y="0"/>
                </a:lnTo>
                <a:close/>
              </a:path>
            </a:pathLst>
          </a:custGeom>
          <a:solidFill>
            <a:srgbClr val="B9D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239568" y="3398662"/>
            <a:ext cx="422909" cy="244475"/>
          </a:xfrm>
          <a:custGeom>
            <a:avLst/>
            <a:gdLst/>
            <a:ahLst/>
            <a:cxnLst/>
            <a:rect l="l" t="t" r="r" b="b"/>
            <a:pathLst>
              <a:path w="422910" h="244475">
                <a:moveTo>
                  <a:pt x="141719" y="0"/>
                </a:moveTo>
                <a:lnTo>
                  <a:pt x="0" y="82207"/>
                </a:lnTo>
                <a:lnTo>
                  <a:pt x="279374" y="244106"/>
                </a:lnTo>
                <a:lnTo>
                  <a:pt x="282854" y="244106"/>
                </a:lnTo>
                <a:lnTo>
                  <a:pt x="422770" y="163258"/>
                </a:lnTo>
                <a:lnTo>
                  <a:pt x="141719" y="0"/>
                </a:lnTo>
                <a:close/>
              </a:path>
            </a:pathLst>
          </a:custGeom>
          <a:solidFill>
            <a:srgbClr val="EBF3F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719145" y="3229950"/>
            <a:ext cx="1805939" cy="732155"/>
          </a:xfrm>
          <a:custGeom>
            <a:avLst/>
            <a:gdLst/>
            <a:ahLst/>
            <a:cxnLst/>
            <a:rect l="l" t="t" r="r" b="b"/>
            <a:pathLst>
              <a:path w="1805939" h="732154">
                <a:moveTo>
                  <a:pt x="0" y="0"/>
                </a:moveTo>
                <a:lnTo>
                  <a:pt x="0" y="33413"/>
                </a:lnTo>
                <a:lnTo>
                  <a:pt x="152" y="33629"/>
                </a:lnTo>
                <a:lnTo>
                  <a:pt x="1060" y="42472"/>
                </a:lnTo>
                <a:lnTo>
                  <a:pt x="1151788" y="721791"/>
                </a:lnTo>
                <a:lnTo>
                  <a:pt x="1188931" y="731789"/>
                </a:lnTo>
                <a:lnTo>
                  <a:pt x="1208007" y="729310"/>
                </a:lnTo>
                <a:lnTo>
                  <a:pt x="1226083" y="721842"/>
                </a:lnTo>
                <a:lnTo>
                  <a:pt x="1268161" y="697499"/>
                </a:lnTo>
                <a:lnTo>
                  <a:pt x="1188931" y="697499"/>
                </a:lnTo>
                <a:lnTo>
                  <a:pt x="1169856" y="694992"/>
                </a:lnTo>
                <a:lnTo>
                  <a:pt x="1151788" y="687501"/>
                </a:lnTo>
                <a:lnTo>
                  <a:pt x="17221" y="29997"/>
                </a:lnTo>
                <a:lnTo>
                  <a:pt x="16700" y="29679"/>
                </a:lnTo>
                <a:lnTo>
                  <a:pt x="16243" y="29324"/>
                </a:lnTo>
                <a:lnTo>
                  <a:pt x="10896" y="25857"/>
                </a:lnTo>
                <a:lnTo>
                  <a:pt x="7112" y="21805"/>
                </a:lnTo>
                <a:lnTo>
                  <a:pt x="1511" y="11976"/>
                </a:lnTo>
                <a:lnTo>
                  <a:pt x="139" y="6057"/>
                </a:lnTo>
                <a:lnTo>
                  <a:pt x="127" y="139"/>
                </a:lnTo>
                <a:lnTo>
                  <a:pt x="0" y="0"/>
                </a:lnTo>
                <a:close/>
              </a:path>
              <a:path w="1805939" h="732154">
                <a:moveTo>
                  <a:pt x="1805355" y="352793"/>
                </a:moveTo>
                <a:lnTo>
                  <a:pt x="1226083" y="687552"/>
                </a:lnTo>
                <a:lnTo>
                  <a:pt x="1208007" y="695020"/>
                </a:lnTo>
                <a:lnTo>
                  <a:pt x="1188931" y="697499"/>
                </a:lnTo>
                <a:lnTo>
                  <a:pt x="1268161" y="697499"/>
                </a:lnTo>
                <a:lnTo>
                  <a:pt x="1786889" y="397408"/>
                </a:lnTo>
                <a:lnTo>
                  <a:pt x="1805355" y="352793"/>
                </a:lnTo>
                <a:close/>
              </a:path>
            </a:pathLst>
          </a:custGeom>
          <a:solidFill>
            <a:srgbClr val="B9D6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727838" y="3287292"/>
            <a:ext cx="1774189" cy="676275"/>
          </a:xfrm>
          <a:custGeom>
            <a:avLst/>
            <a:gdLst/>
            <a:ahLst/>
            <a:cxnLst/>
            <a:rect l="l" t="t" r="r" b="b"/>
            <a:pathLst>
              <a:path w="1774189" h="676275">
                <a:moveTo>
                  <a:pt x="0" y="0"/>
                </a:moveTo>
                <a:lnTo>
                  <a:pt x="1142315" y="665975"/>
                </a:lnTo>
                <a:lnTo>
                  <a:pt x="1180287" y="676135"/>
                </a:lnTo>
                <a:lnTo>
                  <a:pt x="1190123" y="675497"/>
                </a:lnTo>
                <a:lnTo>
                  <a:pt x="1199829" y="673584"/>
                </a:lnTo>
                <a:lnTo>
                  <a:pt x="1202434" y="672706"/>
                </a:lnTo>
                <a:lnTo>
                  <a:pt x="1180237" y="672706"/>
                </a:lnTo>
                <a:lnTo>
                  <a:pt x="1161585" y="670263"/>
                </a:lnTo>
                <a:lnTo>
                  <a:pt x="1143952" y="662965"/>
                </a:lnTo>
                <a:lnTo>
                  <a:pt x="7886" y="6578"/>
                </a:lnTo>
                <a:lnTo>
                  <a:pt x="0" y="0"/>
                </a:lnTo>
                <a:close/>
              </a:path>
              <a:path w="1774189" h="676275">
                <a:moveTo>
                  <a:pt x="1771916" y="341706"/>
                </a:moveTo>
                <a:lnTo>
                  <a:pt x="1216533" y="663016"/>
                </a:lnTo>
                <a:lnTo>
                  <a:pt x="1198893" y="670291"/>
                </a:lnTo>
                <a:lnTo>
                  <a:pt x="1180237" y="672706"/>
                </a:lnTo>
                <a:lnTo>
                  <a:pt x="1202434" y="672706"/>
                </a:lnTo>
                <a:lnTo>
                  <a:pt x="1209266" y="670397"/>
                </a:lnTo>
                <a:lnTo>
                  <a:pt x="1218313" y="665937"/>
                </a:lnTo>
                <a:lnTo>
                  <a:pt x="1773631" y="344677"/>
                </a:lnTo>
                <a:lnTo>
                  <a:pt x="1771916" y="341706"/>
                </a:lnTo>
                <a:close/>
              </a:path>
            </a:pathLst>
          </a:custGeom>
          <a:solidFill>
            <a:srgbClr val="A3C3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879037" y="3822141"/>
            <a:ext cx="361245" cy="14823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294683" y="2969132"/>
            <a:ext cx="58419" cy="121920"/>
          </a:xfrm>
          <a:custGeom>
            <a:avLst/>
            <a:gdLst/>
            <a:ahLst/>
            <a:cxnLst/>
            <a:rect l="l" t="t" r="r" b="b"/>
            <a:pathLst>
              <a:path w="58420" h="121919">
                <a:moveTo>
                  <a:pt x="54089" y="0"/>
                </a:moveTo>
                <a:lnTo>
                  <a:pt x="32219" y="23914"/>
                </a:lnTo>
                <a:lnTo>
                  <a:pt x="20548" y="37655"/>
                </a:lnTo>
                <a:lnTo>
                  <a:pt x="15697" y="61760"/>
                </a:lnTo>
                <a:lnTo>
                  <a:pt x="0" y="93662"/>
                </a:lnTo>
                <a:lnTo>
                  <a:pt x="16560" y="121615"/>
                </a:lnTo>
                <a:lnTo>
                  <a:pt x="34963" y="85115"/>
                </a:lnTo>
                <a:lnTo>
                  <a:pt x="49428" y="69608"/>
                </a:lnTo>
                <a:lnTo>
                  <a:pt x="55308" y="47866"/>
                </a:lnTo>
                <a:lnTo>
                  <a:pt x="47675" y="27698"/>
                </a:lnTo>
                <a:lnTo>
                  <a:pt x="58178" y="6705"/>
                </a:lnTo>
                <a:lnTo>
                  <a:pt x="54089" y="0"/>
                </a:lnTo>
                <a:close/>
              </a:path>
            </a:pathLst>
          </a:custGeom>
          <a:solidFill>
            <a:srgbClr val="F7B6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097444" y="3853106"/>
            <a:ext cx="105829" cy="8629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963060" y="3797482"/>
            <a:ext cx="102666" cy="8369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928250" y="3168825"/>
            <a:ext cx="97155" cy="271145"/>
          </a:xfrm>
          <a:custGeom>
            <a:avLst/>
            <a:gdLst/>
            <a:ahLst/>
            <a:cxnLst/>
            <a:rect l="l" t="t" r="r" b="b"/>
            <a:pathLst>
              <a:path w="97154" h="271145">
                <a:moveTo>
                  <a:pt x="33907" y="0"/>
                </a:moveTo>
                <a:lnTo>
                  <a:pt x="1598" y="142735"/>
                </a:lnTo>
                <a:lnTo>
                  <a:pt x="0" y="151690"/>
                </a:lnTo>
                <a:lnTo>
                  <a:pt x="258" y="160821"/>
                </a:lnTo>
                <a:lnTo>
                  <a:pt x="2127" y="169840"/>
                </a:lnTo>
                <a:lnTo>
                  <a:pt x="5357" y="178460"/>
                </a:lnTo>
                <a:lnTo>
                  <a:pt x="52284" y="257098"/>
                </a:lnTo>
                <a:lnTo>
                  <a:pt x="54595" y="262128"/>
                </a:lnTo>
                <a:lnTo>
                  <a:pt x="59129" y="265772"/>
                </a:lnTo>
                <a:lnTo>
                  <a:pt x="83500" y="271119"/>
                </a:lnTo>
                <a:lnTo>
                  <a:pt x="90117" y="264058"/>
                </a:lnTo>
                <a:lnTo>
                  <a:pt x="87971" y="256590"/>
                </a:lnTo>
                <a:lnTo>
                  <a:pt x="43788" y="155752"/>
                </a:lnTo>
                <a:lnTo>
                  <a:pt x="96975" y="44919"/>
                </a:lnTo>
                <a:lnTo>
                  <a:pt x="33907" y="0"/>
                </a:lnTo>
                <a:close/>
              </a:path>
            </a:pathLst>
          </a:custGeom>
          <a:solidFill>
            <a:srgbClr val="0282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970402" y="3402938"/>
            <a:ext cx="185254" cy="1322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958192" y="3141075"/>
            <a:ext cx="203835" cy="351155"/>
          </a:xfrm>
          <a:custGeom>
            <a:avLst/>
            <a:gdLst/>
            <a:ahLst/>
            <a:cxnLst/>
            <a:rect l="l" t="t" r="r" b="b"/>
            <a:pathLst>
              <a:path w="203835" h="351154">
                <a:moveTo>
                  <a:pt x="84309" y="0"/>
                </a:moveTo>
                <a:lnTo>
                  <a:pt x="42825" y="279"/>
                </a:lnTo>
                <a:lnTo>
                  <a:pt x="12386" y="12696"/>
                </a:lnTo>
                <a:lnTo>
                  <a:pt x="420" y="44176"/>
                </a:lnTo>
                <a:lnTo>
                  <a:pt x="0" y="89219"/>
                </a:lnTo>
                <a:lnTo>
                  <a:pt x="4197" y="142325"/>
                </a:lnTo>
                <a:lnTo>
                  <a:pt x="6084" y="197993"/>
                </a:lnTo>
                <a:lnTo>
                  <a:pt x="2260" y="252840"/>
                </a:lnTo>
                <a:lnTo>
                  <a:pt x="1057" y="285702"/>
                </a:lnTo>
                <a:lnTo>
                  <a:pt x="11990" y="305767"/>
                </a:lnTo>
                <a:lnTo>
                  <a:pt x="44578" y="322224"/>
                </a:lnTo>
                <a:lnTo>
                  <a:pt x="83141" y="337166"/>
                </a:lnTo>
                <a:lnTo>
                  <a:pt x="108991" y="346613"/>
                </a:lnTo>
                <a:lnTo>
                  <a:pt x="127133" y="350647"/>
                </a:lnTo>
                <a:lnTo>
                  <a:pt x="142571" y="349351"/>
                </a:lnTo>
                <a:lnTo>
                  <a:pt x="155431" y="344152"/>
                </a:lnTo>
                <a:lnTo>
                  <a:pt x="164764" y="337316"/>
                </a:lnTo>
                <a:lnTo>
                  <a:pt x="173936" y="330154"/>
                </a:lnTo>
                <a:lnTo>
                  <a:pt x="186310" y="323977"/>
                </a:lnTo>
                <a:lnTo>
                  <a:pt x="197737" y="319987"/>
                </a:lnTo>
                <a:lnTo>
                  <a:pt x="202933" y="316325"/>
                </a:lnTo>
                <a:lnTo>
                  <a:pt x="203535" y="309711"/>
                </a:lnTo>
                <a:lnTo>
                  <a:pt x="201182" y="296862"/>
                </a:lnTo>
                <a:lnTo>
                  <a:pt x="198697" y="265744"/>
                </a:lnTo>
                <a:lnTo>
                  <a:pt x="197686" y="217243"/>
                </a:lnTo>
                <a:lnTo>
                  <a:pt x="197985" y="167432"/>
                </a:lnTo>
                <a:lnTo>
                  <a:pt x="199429" y="132384"/>
                </a:lnTo>
                <a:lnTo>
                  <a:pt x="199279" y="107570"/>
                </a:lnTo>
                <a:lnTo>
                  <a:pt x="188038" y="58813"/>
                </a:lnTo>
                <a:lnTo>
                  <a:pt x="139282" y="18362"/>
                </a:lnTo>
                <a:lnTo>
                  <a:pt x="112233" y="4615"/>
                </a:lnTo>
                <a:lnTo>
                  <a:pt x="84309" y="0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047688" y="3499303"/>
            <a:ext cx="105410" cy="399415"/>
          </a:xfrm>
          <a:custGeom>
            <a:avLst/>
            <a:gdLst/>
            <a:ahLst/>
            <a:cxnLst/>
            <a:rect l="l" t="t" r="r" b="b"/>
            <a:pathLst>
              <a:path w="105410" h="399414">
                <a:moveTo>
                  <a:pt x="104901" y="0"/>
                </a:moveTo>
                <a:lnTo>
                  <a:pt x="0" y="19697"/>
                </a:lnTo>
                <a:lnTo>
                  <a:pt x="36893" y="203682"/>
                </a:lnTo>
                <a:lnTo>
                  <a:pt x="49187" y="378663"/>
                </a:lnTo>
                <a:lnTo>
                  <a:pt x="52467" y="388785"/>
                </a:lnTo>
                <a:lnTo>
                  <a:pt x="59685" y="395881"/>
                </a:lnTo>
                <a:lnTo>
                  <a:pt x="69305" y="399019"/>
                </a:lnTo>
                <a:lnTo>
                  <a:pt x="79794" y="397268"/>
                </a:lnTo>
                <a:lnTo>
                  <a:pt x="97345" y="389686"/>
                </a:lnTo>
                <a:lnTo>
                  <a:pt x="102603" y="381673"/>
                </a:lnTo>
                <a:lnTo>
                  <a:pt x="104901" y="0"/>
                </a:lnTo>
                <a:close/>
              </a:path>
            </a:pathLst>
          </a:custGeom>
          <a:solidFill>
            <a:srgbClr val="2B36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967905" y="3464176"/>
            <a:ext cx="80010" cy="375285"/>
          </a:xfrm>
          <a:custGeom>
            <a:avLst/>
            <a:gdLst/>
            <a:ahLst/>
            <a:cxnLst/>
            <a:rect l="l" t="t" r="r" b="b"/>
            <a:pathLst>
              <a:path w="80010" h="375285">
                <a:moveTo>
                  <a:pt x="2489" y="0"/>
                </a:moveTo>
                <a:lnTo>
                  <a:pt x="9817" y="175818"/>
                </a:lnTo>
                <a:lnTo>
                  <a:pt x="0" y="349630"/>
                </a:lnTo>
                <a:lnTo>
                  <a:pt x="2553" y="362579"/>
                </a:lnTo>
                <a:lnTo>
                  <a:pt x="11014" y="371633"/>
                </a:lnTo>
                <a:lnTo>
                  <a:pt x="22870" y="375230"/>
                </a:lnTo>
                <a:lnTo>
                  <a:pt x="35610" y="371805"/>
                </a:lnTo>
                <a:lnTo>
                  <a:pt x="67576" y="190690"/>
                </a:lnTo>
                <a:lnTo>
                  <a:pt x="79781" y="29273"/>
                </a:lnTo>
                <a:lnTo>
                  <a:pt x="2489" y="0"/>
                </a:lnTo>
                <a:close/>
              </a:path>
            </a:pathLst>
          </a:custGeom>
          <a:solidFill>
            <a:srgbClr val="2B36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005476" y="2975498"/>
            <a:ext cx="319858" cy="2888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687657" y="3520745"/>
            <a:ext cx="477991" cy="1572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762277" y="2979462"/>
            <a:ext cx="571500" cy="334645"/>
          </a:xfrm>
          <a:custGeom>
            <a:avLst/>
            <a:gdLst/>
            <a:ahLst/>
            <a:cxnLst/>
            <a:rect l="l" t="t" r="r" b="b"/>
            <a:pathLst>
              <a:path w="571500" h="334645">
                <a:moveTo>
                  <a:pt x="0" y="0"/>
                </a:moveTo>
                <a:lnTo>
                  <a:pt x="0" y="2819"/>
                </a:lnTo>
                <a:lnTo>
                  <a:pt x="570979" y="334479"/>
                </a:lnTo>
                <a:lnTo>
                  <a:pt x="570979" y="331660"/>
                </a:lnTo>
                <a:lnTo>
                  <a:pt x="0" y="0"/>
                </a:lnTo>
                <a:close/>
              </a:path>
            </a:pathLst>
          </a:custGeom>
          <a:solidFill>
            <a:srgbClr val="007C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229578" y="3079214"/>
            <a:ext cx="45720" cy="198120"/>
          </a:xfrm>
          <a:custGeom>
            <a:avLst/>
            <a:gdLst/>
            <a:ahLst/>
            <a:cxnLst/>
            <a:rect l="l" t="t" r="r" b="b"/>
            <a:pathLst>
              <a:path w="45720" h="198120">
                <a:moveTo>
                  <a:pt x="0" y="0"/>
                </a:moveTo>
                <a:lnTo>
                  <a:pt x="0" y="171691"/>
                </a:lnTo>
                <a:lnTo>
                  <a:pt x="45402" y="198056"/>
                </a:lnTo>
                <a:lnTo>
                  <a:pt x="45402" y="26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161407" y="3020106"/>
            <a:ext cx="45720" cy="217804"/>
          </a:xfrm>
          <a:custGeom>
            <a:avLst/>
            <a:gdLst/>
            <a:ahLst/>
            <a:cxnLst/>
            <a:rect l="l" t="t" r="r" b="b"/>
            <a:pathLst>
              <a:path w="45720" h="217805">
                <a:moveTo>
                  <a:pt x="0" y="0"/>
                </a:moveTo>
                <a:lnTo>
                  <a:pt x="0" y="191173"/>
                </a:lnTo>
                <a:lnTo>
                  <a:pt x="45402" y="217550"/>
                </a:lnTo>
                <a:lnTo>
                  <a:pt x="45402" y="26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093233" y="2974643"/>
            <a:ext cx="45720" cy="223520"/>
          </a:xfrm>
          <a:custGeom>
            <a:avLst/>
            <a:gdLst/>
            <a:ahLst/>
            <a:cxnLst/>
            <a:rect l="l" t="t" r="r" b="b"/>
            <a:pathLst>
              <a:path w="45720" h="223519">
                <a:moveTo>
                  <a:pt x="0" y="0"/>
                </a:moveTo>
                <a:lnTo>
                  <a:pt x="0" y="197040"/>
                </a:lnTo>
                <a:lnTo>
                  <a:pt x="45402" y="223405"/>
                </a:lnTo>
                <a:lnTo>
                  <a:pt x="45402" y="26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025061" y="2872344"/>
            <a:ext cx="45720" cy="286385"/>
          </a:xfrm>
          <a:custGeom>
            <a:avLst/>
            <a:gdLst/>
            <a:ahLst/>
            <a:cxnLst/>
            <a:rect l="l" t="t" r="r" b="b"/>
            <a:pathLst>
              <a:path w="45720" h="286385">
                <a:moveTo>
                  <a:pt x="0" y="0"/>
                </a:moveTo>
                <a:lnTo>
                  <a:pt x="0" y="259689"/>
                </a:lnTo>
                <a:lnTo>
                  <a:pt x="45402" y="286054"/>
                </a:lnTo>
                <a:lnTo>
                  <a:pt x="45402" y="26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956888" y="2786315"/>
            <a:ext cx="45720" cy="332740"/>
          </a:xfrm>
          <a:custGeom>
            <a:avLst/>
            <a:gdLst/>
            <a:ahLst/>
            <a:cxnLst/>
            <a:rect l="l" t="t" r="r" b="b"/>
            <a:pathLst>
              <a:path w="45720" h="332739">
                <a:moveTo>
                  <a:pt x="0" y="0"/>
                </a:moveTo>
                <a:lnTo>
                  <a:pt x="0" y="306146"/>
                </a:lnTo>
                <a:lnTo>
                  <a:pt x="45402" y="332511"/>
                </a:lnTo>
                <a:lnTo>
                  <a:pt x="45402" y="26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888717" y="2714531"/>
            <a:ext cx="45720" cy="365125"/>
          </a:xfrm>
          <a:custGeom>
            <a:avLst/>
            <a:gdLst/>
            <a:ahLst/>
            <a:cxnLst/>
            <a:rect l="l" t="t" r="r" b="b"/>
            <a:pathLst>
              <a:path w="45720" h="365125">
                <a:moveTo>
                  <a:pt x="0" y="0"/>
                </a:moveTo>
                <a:lnTo>
                  <a:pt x="0" y="338302"/>
                </a:lnTo>
                <a:lnTo>
                  <a:pt x="45402" y="364680"/>
                </a:lnTo>
                <a:lnTo>
                  <a:pt x="45402" y="26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820545" y="2579788"/>
            <a:ext cx="45720" cy="460375"/>
          </a:xfrm>
          <a:custGeom>
            <a:avLst/>
            <a:gdLst/>
            <a:ahLst/>
            <a:cxnLst/>
            <a:rect l="l" t="t" r="r" b="b"/>
            <a:pathLst>
              <a:path w="45720" h="460375">
                <a:moveTo>
                  <a:pt x="0" y="0"/>
                </a:moveTo>
                <a:lnTo>
                  <a:pt x="0" y="433552"/>
                </a:lnTo>
                <a:lnTo>
                  <a:pt x="45402" y="459917"/>
                </a:lnTo>
                <a:lnTo>
                  <a:pt x="45402" y="262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837826" y="3022566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1727" y="0"/>
                </a:moveTo>
                <a:lnTo>
                  <a:pt x="469" y="622"/>
                </a:lnTo>
                <a:lnTo>
                  <a:pt x="88" y="1447"/>
                </a:lnTo>
                <a:lnTo>
                  <a:pt x="0" y="4813"/>
                </a:lnTo>
                <a:lnTo>
                  <a:pt x="1320" y="7594"/>
                </a:lnTo>
                <a:lnTo>
                  <a:pt x="3530" y="9169"/>
                </a:lnTo>
                <a:lnTo>
                  <a:pt x="4952" y="9309"/>
                </a:lnTo>
                <a:lnTo>
                  <a:pt x="5803" y="8877"/>
                </a:lnTo>
                <a:lnTo>
                  <a:pt x="6210" y="8051"/>
                </a:lnTo>
                <a:lnTo>
                  <a:pt x="6299" y="4686"/>
                </a:lnTo>
                <a:lnTo>
                  <a:pt x="4965" y="1905"/>
                </a:lnTo>
                <a:lnTo>
                  <a:pt x="2489" y="139"/>
                </a:lnTo>
                <a:close/>
              </a:path>
            </a:pathLst>
          </a:custGeom>
          <a:solidFill>
            <a:srgbClr val="44C7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906750" y="3061934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1727" y="0"/>
                </a:moveTo>
                <a:lnTo>
                  <a:pt x="469" y="622"/>
                </a:lnTo>
                <a:lnTo>
                  <a:pt x="88" y="1447"/>
                </a:lnTo>
                <a:lnTo>
                  <a:pt x="0" y="4800"/>
                </a:lnTo>
                <a:lnTo>
                  <a:pt x="1320" y="7594"/>
                </a:lnTo>
                <a:lnTo>
                  <a:pt x="3530" y="9169"/>
                </a:lnTo>
                <a:lnTo>
                  <a:pt x="4952" y="9309"/>
                </a:lnTo>
                <a:lnTo>
                  <a:pt x="5803" y="8877"/>
                </a:lnTo>
                <a:lnTo>
                  <a:pt x="6210" y="8051"/>
                </a:lnTo>
                <a:lnTo>
                  <a:pt x="6299" y="4686"/>
                </a:lnTo>
                <a:lnTo>
                  <a:pt x="4965" y="1905"/>
                </a:lnTo>
                <a:lnTo>
                  <a:pt x="2489" y="139"/>
                </a:lnTo>
                <a:close/>
              </a:path>
            </a:pathLst>
          </a:custGeom>
          <a:solidFill>
            <a:srgbClr val="44C7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970615" y="3099117"/>
            <a:ext cx="6350" cy="9525"/>
          </a:xfrm>
          <a:custGeom>
            <a:avLst/>
            <a:gdLst/>
            <a:ahLst/>
            <a:cxnLst/>
            <a:rect l="l" t="t" r="r" b="b"/>
            <a:pathLst>
              <a:path w="6350" h="9525">
                <a:moveTo>
                  <a:pt x="1727" y="0"/>
                </a:moveTo>
                <a:lnTo>
                  <a:pt x="469" y="622"/>
                </a:lnTo>
                <a:lnTo>
                  <a:pt x="88" y="1447"/>
                </a:lnTo>
                <a:lnTo>
                  <a:pt x="0" y="4813"/>
                </a:lnTo>
                <a:lnTo>
                  <a:pt x="1320" y="7594"/>
                </a:lnTo>
                <a:lnTo>
                  <a:pt x="3530" y="9169"/>
                </a:lnTo>
                <a:lnTo>
                  <a:pt x="4952" y="9309"/>
                </a:lnTo>
                <a:lnTo>
                  <a:pt x="5803" y="8877"/>
                </a:lnTo>
                <a:lnTo>
                  <a:pt x="6210" y="8039"/>
                </a:lnTo>
                <a:lnTo>
                  <a:pt x="6299" y="4686"/>
                </a:lnTo>
                <a:lnTo>
                  <a:pt x="4965" y="1905"/>
                </a:lnTo>
                <a:lnTo>
                  <a:pt x="2489" y="139"/>
                </a:lnTo>
                <a:close/>
              </a:path>
            </a:pathLst>
          </a:custGeom>
          <a:solidFill>
            <a:srgbClr val="44C7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505731" y="2372156"/>
            <a:ext cx="146776" cy="24396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505731" y="2649016"/>
            <a:ext cx="146776" cy="2439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485161" y="2379824"/>
            <a:ext cx="146788" cy="24317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485161" y="2656693"/>
            <a:ext cx="146782" cy="24316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087645" y="3963847"/>
            <a:ext cx="361238" cy="14823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875631" y="3348888"/>
            <a:ext cx="68884" cy="4765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790947" y="2781376"/>
            <a:ext cx="220639" cy="52271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100135" y="3306993"/>
            <a:ext cx="296443" cy="14326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167344" y="4013270"/>
            <a:ext cx="105829" cy="8629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304888" y="3957646"/>
            <a:ext cx="102666" cy="8369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208888" y="3305264"/>
            <a:ext cx="202477" cy="34661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214959" y="3563101"/>
            <a:ext cx="185254" cy="13220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218027" y="3659467"/>
            <a:ext cx="105410" cy="399415"/>
          </a:xfrm>
          <a:custGeom>
            <a:avLst/>
            <a:gdLst/>
            <a:ahLst/>
            <a:cxnLst/>
            <a:rect l="l" t="t" r="r" b="b"/>
            <a:pathLst>
              <a:path w="105410" h="399414">
                <a:moveTo>
                  <a:pt x="0" y="0"/>
                </a:moveTo>
                <a:lnTo>
                  <a:pt x="2298" y="381685"/>
                </a:lnTo>
                <a:lnTo>
                  <a:pt x="7556" y="389686"/>
                </a:lnTo>
                <a:lnTo>
                  <a:pt x="25107" y="397268"/>
                </a:lnTo>
                <a:lnTo>
                  <a:pt x="35596" y="399019"/>
                </a:lnTo>
                <a:lnTo>
                  <a:pt x="45216" y="395881"/>
                </a:lnTo>
                <a:lnTo>
                  <a:pt x="52434" y="388785"/>
                </a:lnTo>
                <a:lnTo>
                  <a:pt x="55714" y="378663"/>
                </a:lnTo>
                <a:lnTo>
                  <a:pt x="68008" y="203682"/>
                </a:lnTo>
                <a:lnTo>
                  <a:pt x="104902" y="19697"/>
                </a:lnTo>
                <a:lnTo>
                  <a:pt x="0" y="0"/>
                </a:lnTo>
                <a:close/>
              </a:path>
            </a:pathLst>
          </a:custGeom>
          <a:solidFill>
            <a:srgbClr val="6541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5322930" y="3624340"/>
            <a:ext cx="80010" cy="375285"/>
          </a:xfrm>
          <a:custGeom>
            <a:avLst/>
            <a:gdLst/>
            <a:ahLst/>
            <a:cxnLst/>
            <a:rect l="l" t="t" r="r" b="b"/>
            <a:pathLst>
              <a:path w="80010" h="375285">
                <a:moveTo>
                  <a:pt x="77292" y="0"/>
                </a:moveTo>
                <a:lnTo>
                  <a:pt x="0" y="29273"/>
                </a:lnTo>
                <a:lnTo>
                  <a:pt x="12204" y="190690"/>
                </a:lnTo>
                <a:lnTo>
                  <a:pt x="31699" y="356209"/>
                </a:lnTo>
                <a:lnTo>
                  <a:pt x="32524" y="361822"/>
                </a:lnTo>
                <a:lnTo>
                  <a:pt x="35826" y="366775"/>
                </a:lnTo>
                <a:lnTo>
                  <a:pt x="44170" y="371805"/>
                </a:lnTo>
                <a:lnTo>
                  <a:pt x="56910" y="375230"/>
                </a:lnTo>
                <a:lnTo>
                  <a:pt x="68767" y="371633"/>
                </a:lnTo>
                <a:lnTo>
                  <a:pt x="77228" y="362579"/>
                </a:lnTo>
                <a:lnTo>
                  <a:pt x="79781" y="349630"/>
                </a:lnTo>
                <a:lnTo>
                  <a:pt x="69964" y="175818"/>
                </a:lnTo>
                <a:lnTo>
                  <a:pt x="77292" y="0"/>
                </a:lnTo>
                <a:close/>
              </a:path>
            </a:pathLst>
          </a:custGeom>
          <a:solidFill>
            <a:srgbClr val="6541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232114" y="3135663"/>
            <a:ext cx="133025" cy="20659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674712" y="2793438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5">
                <a:moveTo>
                  <a:pt x="1397" y="0"/>
                </a:moveTo>
                <a:lnTo>
                  <a:pt x="0" y="444"/>
                </a:lnTo>
                <a:lnTo>
                  <a:pt x="165" y="457"/>
                </a:lnTo>
                <a:lnTo>
                  <a:pt x="1397" y="0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678070" y="2773794"/>
            <a:ext cx="292674" cy="6423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676106" y="2792820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1968" y="0"/>
                </a:moveTo>
                <a:lnTo>
                  <a:pt x="0" y="622"/>
                </a:lnTo>
                <a:lnTo>
                  <a:pt x="1968" y="0"/>
                </a:lnTo>
                <a:close/>
              </a:path>
            </a:pathLst>
          </a:custGeom>
          <a:solidFill>
            <a:srgbClr val="D3E3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569719" y="2788920"/>
            <a:ext cx="352890" cy="63201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596743" y="2839001"/>
            <a:ext cx="299085" cy="533400"/>
          </a:xfrm>
          <a:custGeom>
            <a:avLst/>
            <a:gdLst/>
            <a:ahLst/>
            <a:cxnLst/>
            <a:rect l="l" t="t" r="r" b="b"/>
            <a:pathLst>
              <a:path w="299085" h="533400">
                <a:moveTo>
                  <a:pt x="127869" y="0"/>
                </a:moveTo>
                <a:lnTo>
                  <a:pt x="58084" y="21932"/>
                </a:lnTo>
                <a:lnTo>
                  <a:pt x="30745" y="58044"/>
                </a:lnTo>
                <a:lnTo>
                  <a:pt x="10911" y="110144"/>
                </a:lnTo>
                <a:lnTo>
                  <a:pt x="2729" y="154576"/>
                </a:lnTo>
                <a:lnTo>
                  <a:pt x="0" y="201703"/>
                </a:lnTo>
                <a:lnTo>
                  <a:pt x="2439" y="250242"/>
                </a:lnTo>
                <a:lnTo>
                  <a:pt x="9765" y="298911"/>
                </a:lnTo>
                <a:lnTo>
                  <a:pt x="21694" y="346440"/>
                </a:lnTo>
                <a:lnTo>
                  <a:pt x="34965" y="384210"/>
                </a:lnTo>
                <a:lnTo>
                  <a:pt x="42674" y="402257"/>
                </a:lnTo>
                <a:lnTo>
                  <a:pt x="43246" y="403552"/>
                </a:lnTo>
                <a:lnTo>
                  <a:pt x="61089" y="437804"/>
                </a:lnTo>
                <a:lnTo>
                  <a:pt x="70919" y="453362"/>
                </a:lnTo>
                <a:lnTo>
                  <a:pt x="71440" y="454200"/>
                </a:lnTo>
                <a:lnTo>
                  <a:pt x="75008" y="459458"/>
                </a:lnTo>
                <a:lnTo>
                  <a:pt x="78120" y="463750"/>
                </a:lnTo>
                <a:lnTo>
                  <a:pt x="81955" y="468792"/>
                </a:lnTo>
                <a:lnTo>
                  <a:pt x="82641" y="469643"/>
                </a:lnTo>
                <a:lnTo>
                  <a:pt x="86616" y="474723"/>
                </a:lnTo>
                <a:lnTo>
                  <a:pt x="102021" y="491817"/>
                </a:lnTo>
                <a:lnTo>
                  <a:pt x="105285" y="495069"/>
                </a:lnTo>
                <a:lnTo>
                  <a:pt x="121452" y="508924"/>
                </a:lnTo>
                <a:lnTo>
                  <a:pt x="122316" y="509610"/>
                </a:lnTo>
                <a:lnTo>
                  <a:pt x="124995" y="511591"/>
                </a:lnTo>
                <a:lnTo>
                  <a:pt x="127231" y="513141"/>
                </a:lnTo>
                <a:lnTo>
                  <a:pt x="129466" y="514627"/>
                </a:lnTo>
                <a:lnTo>
                  <a:pt x="130710" y="515389"/>
                </a:lnTo>
                <a:lnTo>
                  <a:pt x="132971" y="516836"/>
                </a:lnTo>
                <a:lnTo>
                  <a:pt x="170703" y="531708"/>
                </a:lnTo>
                <a:lnTo>
                  <a:pt x="185054" y="532965"/>
                </a:lnTo>
                <a:lnTo>
                  <a:pt x="186997" y="532902"/>
                </a:lnTo>
                <a:lnTo>
                  <a:pt x="247173" y="503571"/>
                </a:lnTo>
                <a:lnTo>
                  <a:pt x="270672" y="468983"/>
                </a:lnTo>
                <a:lnTo>
                  <a:pt x="288013" y="421663"/>
                </a:lnTo>
                <a:lnTo>
                  <a:pt x="296478" y="374787"/>
                </a:lnTo>
                <a:lnTo>
                  <a:pt x="298911" y="324998"/>
                </a:lnTo>
                <a:lnTo>
                  <a:pt x="295645" y="273795"/>
                </a:lnTo>
                <a:lnTo>
                  <a:pt x="287011" y="222676"/>
                </a:lnTo>
                <a:lnTo>
                  <a:pt x="273341" y="173139"/>
                </a:lnTo>
                <a:lnTo>
                  <a:pt x="254967" y="126683"/>
                </a:lnTo>
                <a:lnTo>
                  <a:pt x="232222" y="84806"/>
                </a:lnTo>
                <a:lnTo>
                  <a:pt x="205437" y="49006"/>
                </a:lnTo>
                <a:lnTo>
                  <a:pt x="166607" y="15344"/>
                </a:lnTo>
                <a:lnTo>
                  <a:pt x="127869" y="0"/>
                </a:lnTo>
                <a:close/>
              </a:path>
            </a:pathLst>
          </a:custGeom>
          <a:solidFill>
            <a:srgbClr val="8DD7F6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638954" y="2837891"/>
            <a:ext cx="256679" cy="36982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596743" y="2862143"/>
            <a:ext cx="247650" cy="509905"/>
          </a:xfrm>
          <a:custGeom>
            <a:avLst/>
            <a:gdLst/>
            <a:ahLst/>
            <a:cxnLst/>
            <a:rect l="l" t="t" r="r" b="b"/>
            <a:pathLst>
              <a:path w="247650" h="509904">
                <a:moveTo>
                  <a:pt x="56892" y="0"/>
                </a:moveTo>
                <a:lnTo>
                  <a:pt x="30280" y="35834"/>
                </a:lnTo>
                <a:lnTo>
                  <a:pt x="10918" y="86995"/>
                </a:lnTo>
                <a:lnTo>
                  <a:pt x="2730" y="131428"/>
                </a:lnTo>
                <a:lnTo>
                  <a:pt x="0" y="178558"/>
                </a:lnTo>
                <a:lnTo>
                  <a:pt x="2439" y="227101"/>
                </a:lnTo>
                <a:lnTo>
                  <a:pt x="9764" y="275773"/>
                </a:lnTo>
                <a:lnTo>
                  <a:pt x="21687" y="323291"/>
                </a:lnTo>
                <a:lnTo>
                  <a:pt x="34959" y="361073"/>
                </a:lnTo>
                <a:lnTo>
                  <a:pt x="52282" y="398767"/>
                </a:lnTo>
                <a:lnTo>
                  <a:pt x="61781" y="415785"/>
                </a:lnTo>
                <a:lnTo>
                  <a:pt x="64791" y="420814"/>
                </a:lnTo>
                <a:lnTo>
                  <a:pt x="67547" y="425157"/>
                </a:lnTo>
                <a:lnTo>
                  <a:pt x="70366" y="429399"/>
                </a:lnTo>
                <a:lnTo>
                  <a:pt x="71446" y="431063"/>
                </a:lnTo>
                <a:lnTo>
                  <a:pt x="75015" y="436308"/>
                </a:lnTo>
                <a:lnTo>
                  <a:pt x="78113" y="440613"/>
                </a:lnTo>
                <a:lnTo>
                  <a:pt x="81961" y="445655"/>
                </a:lnTo>
                <a:lnTo>
                  <a:pt x="82647" y="446506"/>
                </a:lnTo>
                <a:lnTo>
                  <a:pt x="86622" y="451586"/>
                </a:lnTo>
                <a:lnTo>
                  <a:pt x="114512" y="480237"/>
                </a:lnTo>
                <a:lnTo>
                  <a:pt x="121458" y="485787"/>
                </a:lnTo>
                <a:lnTo>
                  <a:pt x="122322" y="486473"/>
                </a:lnTo>
                <a:lnTo>
                  <a:pt x="125002" y="488442"/>
                </a:lnTo>
                <a:lnTo>
                  <a:pt x="127237" y="490004"/>
                </a:lnTo>
                <a:lnTo>
                  <a:pt x="130094" y="491883"/>
                </a:lnTo>
                <a:lnTo>
                  <a:pt x="130717" y="492252"/>
                </a:lnTo>
                <a:lnTo>
                  <a:pt x="132977" y="493687"/>
                </a:lnTo>
                <a:lnTo>
                  <a:pt x="170709" y="508571"/>
                </a:lnTo>
                <a:lnTo>
                  <a:pt x="185060" y="509816"/>
                </a:lnTo>
                <a:lnTo>
                  <a:pt x="187003" y="509765"/>
                </a:lnTo>
                <a:lnTo>
                  <a:pt x="203366" y="507512"/>
                </a:lnTo>
                <a:lnTo>
                  <a:pt x="209382" y="505307"/>
                </a:lnTo>
                <a:lnTo>
                  <a:pt x="189581" y="505307"/>
                </a:lnTo>
                <a:lnTo>
                  <a:pt x="187625" y="505282"/>
                </a:lnTo>
                <a:lnTo>
                  <a:pt x="164296" y="501459"/>
                </a:lnTo>
                <a:lnTo>
                  <a:pt x="163838" y="501357"/>
                </a:lnTo>
                <a:lnTo>
                  <a:pt x="161184" y="500519"/>
                </a:lnTo>
                <a:lnTo>
                  <a:pt x="158974" y="499732"/>
                </a:lnTo>
                <a:lnTo>
                  <a:pt x="156004" y="498576"/>
                </a:lnTo>
                <a:lnTo>
                  <a:pt x="155469" y="498335"/>
                </a:lnTo>
                <a:lnTo>
                  <a:pt x="151621" y="496722"/>
                </a:lnTo>
                <a:lnTo>
                  <a:pt x="126411" y="481596"/>
                </a:lnTo>
                <a:lnTo>
                  <a:pt x="124164" y="479894"/>
                </a:lnTo>
                <a:lnTo>
                  <a:pt x="106688" y="464312"/>
                </a:lnTo>
                <a:lnTo>
                  <a:pt x="106371" y="464019"/>
                </a:lnTo>
                <a:lnTo>
                  <a:pt x="79536" y="431800"/>
                </a:lnTo>
                <a:lnTo>
                  <a:pt x="66645" y="411835"/>
                </a:lnTo>
                <a:lnTo>
                  <a:pt x="65947" y="410718"/>
                </a:lnTo>
                <a:lnTo>
                  <a:pt x="65617" y="410133"/>
                </a:lnTo>
                <a:lnTo>
                  <a:pt x="62759" y="405333"/>
                </a:lnTo>
                <a:lnTo>
                  <a:pt x="60041" y="400380"/>
                </a:lnTo>
                <a:lnTo>
                  <a:pt x="47494" y="375234"/>
                </a:lnTo>
                <a:lnTo>
                  <a:pt x="44928" y="369620"/>
                </a:lnTo>
                <a:lnTo>
                  <a:pt x="29968" y="330593"/>
                </a:lnTo>
                <a:lnTo>
                  <a:pt x="14280" y="271253"/>
                </a:lnTo>
                <a:lnTo>
                  <a:pt x="6955" y="222583"/>
                </a:lnTo>
                <a:lnTo>
                  <a:pt x="4517" y="174042"/>
                </a:lnTo>
                <a:lnTo>
                  <a:pt x="7250" y="126911"/>
                </a:lnTo>
                <a:lnTo>
                  <a:pt x="15439" y="82473"/>
                </a:lnTo>
                <a:lnTo>
                  <a:pt x="23354" y="56996"/>
                </a:lnTo>
                <a:lnTo>
                  <a:pt x="33017" y="34731"/>
                </a:lnTo>
                <a:lnTo>
                  <a:pt x="44255" y="15719"/>
                </a:lnTo>
                <a:lnTo>
                  <a:pt x="56892" y="0"/>
                </a:lnTo>
                <a:close/>
              </a:path>
              <a:path w="247650" h="509904">
                <a:moveTo>
                  <a:pt x="247442" y="480110"/>
                </a:moveTo>
                <a:lnTo>
                  <a:pt x="206525" y="503308"/>
                </a:lnTo>
                <a:lnTo>
                  <a:pt x="189581" y="505307"/>
                </a:lnTo>
                <a:lnTo>
                  <a:pt x="209382" y="505307"/>
                </a:lnTo>
                <a:lnTo>
                  <a:pt x="219004" y="501781"/>
                </a:lnTo>
                <a:lnTo>
                  <a:pt x="233752" y="492629"/>
                </a:lnTo>
                <a:lnTo>
                  <a:pt x="247442" y="480110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910405" y="3274464"/>
            <a:ext cx="272415" cy="269240"/>
          </a:xfrm>
          <a:custGeom>
            <a:avLst/>
            <a:gdLst/>
            <a:ahLst/>
            <a:cxnLst/>
            <a:rect l="l" t="t" r="r" b="b"/>
            <a:pathLst>
              <a:path w="272414" h="269239">
                <a:moveTo>
                  <a:pt x="49098" y="0"/>
                </a:moveTo>
                <a:lnTo>
                  <a:pt x="0" y="59105"/>
                </a:lnTo>
                <a:lnTo>
                  <a:pt x="225717" y="269049"/>
                </a:lnTo>
                <a:lnTo>
                  <a:pt x="271843" y="207124"/>
                </a:lnTo>
                <a:lnTo>
                  <a:pt x="49098" y="0"/>
                </a:lnTo>
                <a:close/>
              </a:path>
            </a:pathLst>
          </a:custGeom>
          <a:solidFill>
            <a:srgbClr val="BFD6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142560" y="3487429"/>
            <a:ext cx="60325" cy="69850"/>
          </a:xfrm>
          <a:custGeom>
            <a:avLst/>
            <a:gdLst/>
            <a:ahLst/>
            <a:cxnLst/>
            <a:rect l="l" t="t" r="r" b="b"/>
            <a:pathLst>
              <a:path w="60325" h="69850">
                <a:moveTo>
                  <a:pt x="48255" y="0"/>
                </a:moveTo>
                <a:lnTo>
                  <a:pt x="15273" y="20108"/>
                </a:lnTo>
                <a:lnTo>
                  <a:pt x="0" y="57627"/>
                </a:lnTo>
                <a:lnTo>
                  <a:pt x="2641" y="65310"/>
                </a:lnTo>
                <a:lnTo>
                  <a:pt x="13246" y="69755"/>
                </a:lnTo>
                <a:lnTo>
                  <a:pt x="22275" y="68498"/>
                </a:lnTo>
                <a:lnTo>
                  <a:pt x="53598" y="39209"/>
                </a:lnTo>
                <a:lnTo>
                  <a:pt x="60065" y="11124"/>
                </a:lnTo>
                <a:lnTo>
                  <a:pt x="55994" y="3244"/>
                </a:lnTo>
                <a:lnTo>
                  <a:pt x="48255" y="0"/>
                </a:lnTo>
                <a:close/>
              </a:path>
            </a:pathLst>
          </a:custGeom>
          <a:solidFill>
            <a:srgbClr val="FFCD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904841" y="3270084"/>
            <a:ext cx="57785" cy="67310"/>
          </a:xfrm>
          <a:custGeom>
            <a:avLst/>
            <a:gdLst/>
            <a:ahLst/>
            <a:cxnLst/>
            <a:rect l="l" t="t" r="r" b="b"/>
            <a:pathLst>
              <a:path w="57785" h="67310">
                <a:moveTo>
                  <a:pt x="46133" y="0"/>
                </a:moveTo>
                <a:lnTo>
                  <a:pt x="6704" y="31645"/>
                </a:lnTo>
                <a:lnTo>
                  <a:pt x="0" y="55083"/>
                </a:lnTo>
                <a:lnTo>
                  <a:pt x="2540" y="62423"/>
                </a:lnTo>
                <a:lnTo>
                  <a:pt x="13804" y="66741"/>
                </a:lnTo>
                <a:lnTo>
                  <a:pt x="15824" y="66678"/>
                </a:lnTo>
                <a:lnTo>
                  <a:pt x="51244" y="37485"/>
                </a:lnTo>
                <a:lnTo>
                  <a:pt x="57421" y="10639"/>
                </a:lnTo>
                <a:lnTo>
                  <a:pt x="53530" y="3103"/>
                </a:lnTo>
                <a:lnTo>
                  <a:pt x="46133" y="0"/>
                </a:lnTo>
                <a:close/>
              </a:path>
            </a:pathLst>
          </a:custGeom>
          <a:solidFill>
            <a:srgbClr val="BFD6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967827" y="3324162"/>
            <a:ext cx="278130" cy="282575"/>
          </a:xfrm>
          <a:custGeom>
            <a:avLst/>
            <a:gdLst/>
            <a:ahLst/>
            <a:cxnLst/>
            <a:rect l="l" t="t" r="r" b="b"/>
            <a:pathLst>
              <a:path w="278129" h="282575">
                <a:moveTo>
                  <a:pt x="72504" y="0"/>
                </a:moveTo>
                <a:lnTo>
                  <a:pt x="0" y="87287"/>
                </a:lnTo>
                <a:lnTo>
                  <a:pt x="209664" y="282333"/>
                </a:lnTo>
                <a:lnTo>
                  <a:pt x="277761" y="190868"/>
                </a:lnTo>
                <a:lnTo>
                  <a:pt x="72504" y="0"/>
                </a:lnTo>
                <a:close/>
              </a:path>
            </a:pathLst>
          </a:custGeom>
          <a:solidFill>
            <a:srgbClr val="007C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170968" y="3512461"/>
            <a:ext cx="82740" cy="9854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961663" y="3317707"/>
            <a:ext cx="99663" cy="14006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034955" y="3342970"/>
            <a:ext cx="247355" cy="14590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113127" y="1020737"/>
            <a:ext cx="31115" cy="162560"/>
          </a:xfrm>
          <a:custGeom>
            <a:avLst/>
            <a:gdLst/>
            <a:ahLst/>
            <a:cxnLst/>
            <a:rect l="l" t="t" r="r" b="b"/>
            <a:pathLst>
              <a:path w="31114" h="162559">
                <a:moveTo>
                  <a:pt x="31013" y="0"/>
                </a:moveTo>
                <a:lnTo>
                  <a:pt x="0" y="0"/>
                </a:lnTo>
                <a:lnTo>
                  <a:pt x="0" y="162051"/>
                </a:lnTo>
                <a:lnTo>
                  <a:pt x="31013" y="162051"/>
                </a:lnTo>
                <a:lnTo>
                  <a:pt x="310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180539" y="1020737"/>
            <a:ext cx="31115" cy="162560"/>
          </a:xfrm>
          <a:custGeom>
            <a:avLst/>
            <a:gdLst/>
            <a:ahLst/>
            <a:cxnLst/>
            <a:rect l="l" t="t" r="r" b="b"/>
            <a:pathLst>
              <a:path w="31114" h="162559">
                <a:moveTo>
                  <a:pt x="31000" y="0"/>
                </a:moveTo>
                <a:lnTo>
                  <a:pt x="0" y="0"/>
                </a:lnTo>
                <a:lnTo>
                  <a:pt x="0" y="162051"/>
                </a:lnTo>
                <a:lnTo>
                  <a:pt x="31000" y="162051"/>
                </a:lnTo>
                <a:lnTo>
                  <a:pt x="310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254910" y="1000557"/>
            <a:ext cx="31115" cy="248285"/>
          </a:xfrm>
          <a:custGeom>
            <a:avLst/>
            <a:gdLst/>
            <a:ahLst/>
            <a:cxnLst/>
            <a:rect l="l" t="t" r="r" b="b"/>
            <a:pathLst>
              <a:path w="31114" h="248284">
                <a:moveTo>
                  <a:pt x="31000" y="0"/>
                </a:moveTo>
                <a:lnTo>
                  <a:pt x="0" y="0"/>
                </a:lnTo>
                <a:lnTo>
                  <a:pt x="0" y="247878"/>
                </a:lnTo>
                <a:lnTo>
                  <a:pt x="31000" y="247878"/>
                </a:lnTo>
                <a:lnTo>
                  <a:pt x="310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789849" y="1000557"/>
            <a:ext cx="31115" cy="135890"/>
          </a:xfrm>
          <a:custGeom>
            <a:avLst/>
            <a:gdLst/>
            <a:ahLst/>
            <a:cxnLst/>
            <a:rect l="l" t="t" r="r" b="b"/>
            <a:pathLst>
              <a:path w="31114" h="135890">
                <a:moveTo>
                  <a:pt x="31000" y="0"/>
                </a:moveTo>
                <a:lnTo>
                  <a:pt x="0" y="0"/>
                </a:lnTo>
                <a:lnTo>
                  <a:pt x="0" y="135572"/>
                </a:lnTo>
                <a:lnTo>
                  <a:pt x="31000" y="135572"/>
                </a:lnTo>
                <a:lnTo>
                  <a:pt x="310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538719" y="1000557"/>
            <a:ext cx="31115" cy="196215"/>
          </a:xfrm>
          <a:custGeom>
            <a:avLst/>
            <a:gdLst/>
            <a:ahLst/>
            <a:cxnLst/>
            <a:rect l="l" t="t" r="r" b="b"/>
            <a:pathLst>
              <a:path w="31115" h="196215">
                <a:moveTo>
                  <a:pt x="31000" y="0"/>
                </a:moveTo>
                <a:lnTo>
                  <a:pt x="0" y="0"/>
                </a:lnTo>
                <a:lnTo>
                  <a:pt x="0" y="195833"/>
                </a:lnTo>
                <a:lnTo>
                  <a:pt x="31000" y="195833"/>
                </a:lnTo>
                <a:lnTo>
                  <a:pt x="310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083739" y="1018400"/>
            <a:ext cx="156845" cy="28575"/>
          </a:xfrm>
          <a:custGeom>
            <a:avLst/>
            <a:gdLst/>
            <a:ahLst/>
            <a:cxnLst/>
            <a:rect l="l" t="t" r="r" b="b"/>
            <a:pathLst>
              <a:path w="156844" h="28575">
                <a:moveTo>
                  <a:pt x="156768" y="0"/>
                </a:moveTo>
                <a:lnTo>
                  <a:pt x="0" y="0"/>
                </a:lnTo>
                <a:lnTo>
                  <a:pt x="0" y="28168"/>
                </a:lnTo>
                <a:lnTo>
                  <a:pt x="156768" y="28168"/>
                </a:lnTo>
                <a:lnTo>
                  <a:pt x="1567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711699" y="1040882"/>
            <a:ext cx="31115" cy="95250"/>
          </a:xfrm>
          <a:custGeom>
            <a:avLst/>
            <a:gdLst/>
            <a:ahLst/>
            <a:cxnLst/>
            <a:rect l="l" t="t" r="r" b="b"/>
            <a:pathLst>
              <a:path w="31114" h="95250">
                <a:moveTo>
                  <a:pt x="0" y="95250"/>
                </a:moveTo>
                <a:lnTo>
                  <a:pt x="30987" y="95250"/>
                </a:lnTo>
                <a:lnTo>
                  <a:pt x="30987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626101" y="1012942"/>
            <a:ext cx="116839" cy="27940"/>
          </a:xfrm>
          <a:custGeom>
            <a:avLst/>
            <a:gdLst/>
            <a:ahLst/>
            <a:cxnLst/>
            <a:rect l="l" t="t" r="r" b="b"/>
            <a:pathLst>
              <a:path w="116839" h="27940">
                <a:moveTo>
                  <a:pt x="0" y="27940"/>
                </a:moveTo>
                <a:lnTo>
                  <a:pt x="116586" y="27940"/>
                </a:lnTo>
                <a:lnTo>
                  <a:pt x="116586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624583" y="1069086"/>
            <a:ext cx="118110" cy="28575"/>
          </a:xfrm>
          <a:custGeom>
            <a:avLst/>
            <a:gdLst/>
            <a:ahLst/>
            <a:cxnLst/>
            <a:rect l="l" t="t" r="r" b="b"/>
            <a:pathLst>
              <a:path w="118110" h="28575">
                <a:moveTo>
                  <a:pt x="118097" y="0"/>
                </a:moveTo>
                <a:lnTo>
                  <a:pt x="0" y="0"/>
                </a:lnTo>
                <a:lnTo>
                  <a:pt x="0" y="28168"/>
                </a:lnTo>
                <a:lnTo>
                  <a:pt x="118097" y="28168"/>
                </a:lnTo>
                <a:lnTo>
                  <a:pt x="1180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372209" y="1028382"/>
            <a:ext cx="147955" cy="28575"/>
          </a:xfrm>
          <a:custGeom>
            <a:avLst/>
            <a:gdLst/>
            <a:ahLst/>
            <a:cxnLst/>
            <a:rect l="l" t="t" r="r" b="b"/>
            <a:pathLst>
              <a:path w="147955" h="28575">
                <a:moveTo>
                  <a:pt x="147408" y="0"/>
                </a:moveTo>
                <a:lnTo>
                  <a:pt x="0" y="0"/>
                </a:lnTo>
                <a:lnTo>
                  <a:pt x="0" y="28194"/>
                </a:lnTo>
                <a:lnTo>
                  <a:pt x="147408" y="28194"/>
                </a:lnTo>
                <a:lnTo>
                  <a:pt x="1474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538719" y="1078357"/>
            <a:ext cx="70485" cy="28575"/>
          </a:xfrm>
          <a:custGeom>
            <a:avLst/>
            <a:gdLst/>
            <a:ahLst/>
            <a:cxnLst/>
            <a:rect l="l" t="t" r="r" b="b"/>
            <a:pathLst>
              <a:path w="70484" h="28575">
                <a:moveTo>
                  <a:pt x="70091" y="0"/>
                </a:moveTo>
                <a:lnTo>
                  <a:pt x="0" y="0"/>
                </a:lnTo>
                <a:lnTo>
                  <a:pt x="0" y="28155"/>
                </a:lnTo>
                <a:lnTo>
                  <a:pt x="70091" y="28155"/>
                </a:lnTo>
                <a:lnTo>
                  <a:pt x="700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658810" y="1228141"/>
            <a:ext cx="162560" cy="27940"/>
          </a:xfrm>
          <a:custGeom>
            <a:avLst/>
            <a:gdLst/>
            <a:ahLst/>
            <a:cxnLst/>
            <a:rect l="l" t="t" r="r" b="b"/>
            <a:pathLst>
              <a:path w="162560" h="27940">
                <a:moveTo>
                  <a:pt x="0" y="27940"/>
                </a:moveTo>
                <a:lnTo>
                  <a:pt x="162039" y="27940"/>
                </a:lnTo>
                <a:lnTo>
                  <a:pt x="16203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658810" y="1182421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4" h="45719">
                <a:moveTo>
                  <a:pt x="0" y="45720"/>
                </a:moveTo>
                <a:lnTo>
                  <a:pt x="30987" y="45720"/>
                </a:lnTo>
                <a:lnTo>
                  <a:pt x="30987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658810" y="1154481"/>
            <a:ext cx="162560" cy="27940"/>
          </a:xfrm>
          <a:custGeom>
            <a:avLst/>
            <a:gdLst/>
            <a:ahLst/>
            <a:cxnLst/>
            <a:rect l="l" t="t" r="r" b="b"/>
            <a:pathLst>
              <a:path w="162560" h="27940">
                <a:moveTo>
                  <a:pt x="0" y="27939"/>
                </a:moveTo>
                <a:lnTo>
                  <a:pt x="162039" y="27939"/>
                </a:lnTo>
                <a:lnTo>
                  <a:pt x="16203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789849" y="1182891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4" h="45719">
                <a:moveTo>
                  <a:pt x="31000" y="0"/>
                </a:moveTo>
                <a:lnTo>
                  <a:pt x="0" y="0"/>
                </a:lnTo>
                <a:lnTo>
                  <a:pt x="0" y="45516"/>
                </a:lnTo>
                <a:lnTo>
                  <a:pt x="31000" y="45516"/>
                </a:lnTo>
                <a:lnTo>
                  <a:pt x="310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412656" y="1228674"/>
            <a:ext cx="162560" cy="27940"/>
          </a:xfrm>
          <a:custGeom>
            <a:avLst/>
            <a:gdLst/>
            <a:ahLst/>
            <a:cxnLst/>
            <a:rect l="l" t="t" r="r" b="b"/>
            <a:pathLst>
              <a:path w="162559" h="27940">
                <a:moveTo>
                  <a:pt x="0" y="27940"/>
                </a:moveTo>
                <a:lnTo>
                  <a:pt x="162039" y="27940"/>
                </a:lnTo>
                <a:lnTo>
                  <a:pt x="16203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412656" y="1185494"/>
            <a:ext cx="31115" cy="43180"/>
          </a:xfrm>
          <a:custGeom>
            <a:avLst/>
            <a:gdLst/>
            <a:ahLst/>
            <a:cxnLst/>
            <a:rect l="l" t="t" r="r" b="b"/>
            <a:pathLst>
              <a:path w="31115" h="43180">
                <a:moveTo>
                  <a:pt x="0" y="43180"/>
                </a:moveTo>
                <a:lnTo>
                  <a:pt x="31038" y="43180"/>
                </a:lnTo>
                <a:lnTo>
                  <a:pt x="31038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711693" y="1056970"/>
            <a:ext cx="109220" cy="28575"/>
          </a:xfrm>
          <a:custGeom>
            <a:avLst/>
            <a:gdLst/>
            <a:ahLst/>
            <a:cxnLst/>
            <a:rect l="l" t="t" r="r" b="b"/>
            <a:pathLst>
              <a:path w="109219" h="28575">
                <a:moveTo>
                  <a:pt x="109156" y="0"/>
                </a:moveTo>
                <a:lnTo>
                  <a:pt x="0" y="0"/>
                </a:lnTo>
                <a:lnTo>
                  <a:pt x="0" y="28168"/>
                </a:lnTo>
                <a:lnTo>
                  <a:pt x="109156" y="28168"/>
                </a:lnTo>
                <a:lnTo>
                  <a:pt x="1091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080501" y="1156487"/>
            <a:ext cx="202565" cy="28575"/>
          </a:xfrm>
          <a:custGeom>
            <a:avLst/>
            <a:gdLst/>
            <a:ahLst/>
            <a:cxnLst/>
            <a:rect l="l" t="t" r="r" b="b"/>
            <a:pathLst>
              <a:path w="202564" h="28575">
                <a:moveTo>
                  <a:pt x="202082" y="0"/>
                </a:moveTo>
                <a:lnTo>
                  <a:pt x="0" y="0"/>
                </a:lnTo>
                <a:lnTo>
                  <a:pt x="0" y="28181"/>
                </a:lnTo>
                <a:lnTo>
                  <a:pt x="202082" y="28181"/>
                </a:lnTo>
                <a:lnTo>
                  <a:pt x="2020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939670" y="1121397"/>
            <a:ext cx="31115" cy="87630"/>
          </a:xfrm>
          <a:custGeom>
            <a:avLst/>
            <a:gdLst/>
            <a:ahLst/>
            <a:cxnLst/>
            <a:rect l="l" t="t" r="r" b="b"/>
            <a:pathLst>
              <a:path w="31114" h="87630">
                <a:moveTo>
                  <a:pt x="31026" y="0"/>
                </a:moveTo>
                <a:lnTo>
                  <a:pt x="0" y="0"/>
                </a:lnTo>
                <a:lnTo>
                  <a:pt x="0" y="87553"/>
                </a:lnTo>
                <a:lnTo>
                  <a:pt x="31026" y="87553"/>
                </a:lnTo>
                <a:lnTo>
                  <a:pt x="310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840407" y="1182675"/>
            <a:ext cx="229870" cy="28575"/>
          </a:xfrm>
          <a:custGeom>
            <a:avLst/>
            <a:gdLst/>
            <a:ahLst/>
            <a:cxnLst/>
            <a:rect l="l" t="t" r="r" b="b"/>
            <a:pathLst>
              <a:path w="229869" h="28575">
                <a:moveTo>
                  <a:pt x="229527" y="0"/>
                </a:moveTo>
                <a:lnTo>
                  <a:pt x="0" y="0"/>
                </a:lnTo>
                <a:lnTo>
                  <a:pt x="0" y="28168"/>
                </a:lnTo>
                <a:lnTo>
                  <a:pt x="229527" y="28168"/>
                </a:lnTo>
                <a:lnTo>
                  <a:pt x="2295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2310282" y="1182675"/>
            <a:ext cx="229870" cy="28575"/>
          </a:xfrm>
          <a:custGeom>
            <a:avLst/>
            <a:gdLst/>
            <a:ahLst/>
            <a:cxnLst/>
            <a:rect l="l" t="t" r="r" b="b"/>
            <a:pathLst>
              <a:path w="229869" h="28575">
                <a:moveTo>
                  <a:pt x="229514" y="0"/>
                </a:moveTo>
                <a:lnTo>
                  <a:pt x="0" y="0"/>
                </a:lnTo>
                <a:lnTo>
                  <a:pt x="0" y="28168"/>
                </a:lnTo>
                <a:lnTo>
                  <a:pt x="229514" y="28168"/>
                </a:lnTo>
                <a:lnTo>
                  <a:pt x="2295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390599" y="1065879"/>
            <a:ext cx="111125" cy="100965"/>
          </a:xfrm>
          <a:custGeom>
            <a:avLst/>
            <a:gdLst/>
            <a:ahLst/>
            <a:cxnLst/>
            <a:rect l="l" t="t" r="r" b="b"/>
            <a:pathLst>
              <a:path w="111125" h="100965">
                <a:moveTo>
                  <a:pt x="55295" y="0"/>
                </a:moveTo>
                <a:lnTo>
                  <a:pt x="33781" y="3964"/>
                </a:lnTo>
                <a:lnTo>
                  <a:pt x="16203" y="14771"/>
                </a:lnTo>
                <a:lnTo>
                  <a:pt x="4348" y="30791"/>
                </a:lnTo>
                <a:lnTo>
                  <a:pt x="0" y="50393"/>
                </a:lnTo>
                <a:lnTo>
                  <a:pt x="4348" y="70004"/>
                </a:lnTo>
                <a:lnTo>
                  <a:pt x="16203" y="86018"/>
                </a:lnTo>
                <a:lnTo>
                  <a:pt x="33781" y="96815"/>
                </a:lnTo>
                <a:lnTo>
                  <a:pt x="55295" y="100774"/>
                </a:lnTo>
                <a:lnTo>
                  <a:pt x="76827" y="96815"/>
                </a:lnTo>
                <a:lnTo>
                  <a:pt x="94430" y="86018"/>
                </a:lnTo>
                <a:lnTo>
                  <a:pt x="102900" y="74599"/>
                </a:lnTo>
                <a:lnTo>
                  <a:pt x="55295" y="74599"/>
                </a:lnTo>
                <a:lnTo>
                  <a:pt x="45872" y="72692"/>
                </a:lnTo>
                <a:lnTo>
                  <a:pt x="38141" y="67497"/>
                </a:lnTo>
                <a:lnTo>
                  <a:pt x="32910" y="59801"/>
                </a:lnTo>
                <a:lnTo>
                  <a:pt x="30987" y="50393"/>
                </a:lnTo>
                <a:lnTo>
                  <a:pt x="32910" y="41002"/>
                </a:lnTo>
                <a:lnTo>
                  <a:pt x="38141" y="33318"/>
                </a:lnTo>
                <a:lnTo>
                  <a:pt x="45872" y="28130"/>
                </a:lnTo>
                <a:lnTo>
                  <a:pt x="55295" y="26225"/>
                </a:lnTo>
                <a:lnTo>
                  <a:pt x="102923" y="26225"/>
                </a:lnTo>
                <a:lnTo>
                  <a:pt x="94430" y="14771"/>
                </a:lnTo>
                <a:lnTo>
                  <a:pt x="76827" y="3964"/>
                </a:lnTo>
                <a:lnTo>
                  <a:pt x="55295" y="0"/>
                </a:lnTo>
                <a:close/>
              </a:path>
              <a:path w="111125" h="100965">
                <a:moveTo>
                  <a:pt x="102923" y="26225"/>
                </a:moveTo>
                <a:lnTo>
                  <a:pt x="55295" y="26225"/>
                </a:lnTo>
                <a:lnTo>
                  <a:pt x="64793" y="28130"/>
                </a:lnTo>
                <a:lnTo>
                  <a:pt x="72539" y="33318"/>
                </a:lnTo>
                <a:lnTo>
                  <a:pt x="77755" y="41002"/>
                </a:lnTo>
                <a:lnTo>
                  <a:pt x="79667" y="50393"/>
                </a:lnTo>
                <a:lnTo>
                  <a:pt x="77755" y="59801"/>
                </a:lnTo>
                <a:lnTo>
                  <a:pt x="72539" y="67497"/>
                </a:lnTo>
                <a:lnTo>
                  <a:pt x="64793" y="72692"/>
                </a:lnTo>
                <a:lnTo>
                  <a:pt x="55295" y="74599"/>
                </a:lnTo>
                <a:lnTo>
                  <a:pt x="102900" y="74599"/>
                </a:lnTo>
                <a:lnTo>
                  <a:pt x="106309" y="70004"/>
                </a:lnTo>
                <a:lnTo>
                  <a:pt x="110667" y="50393"/>
                </a:lnTo>
                <a:lnTo>
                  <a:pt x="106309" y="30791"/>
                </a:lnTo>
                <a:lnTo>
                  <a:pt x="102923" y="262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426057" y="981432"/>
            <a:ext cx="40005" cy="37465"/>
          </a:xfrm>
          <a:custGeom>
            <a:avLst/>
            <a:gdLst/>
            <a:ahLst/>
            <a:cxnLst/>
            <a:rect l="l" t="t" r="r" b="b"/>
            <a:pathLst>
              <a:path w="40005" h="37465">
                <a:moveTo>
                  <a:pt x="19837" y="0"/>
                </a:moveTo>
                <a:lnTo>
                  <a:pt x="12119" y="1456"/>
                </a:lnTo>
                <a:lnTo>
                  <a:pt x="5813" y="5422"/>
                </a:lnTo>
                <a:lnTo>
                  <a:pt x="1560" y="11294"/>
                </a:lnTo>
                <a:lnTo>
                  <a:pt x="0" y="18465"/>
                </a:lnTo>
                <a:lnTo>
                  <a:pt x="1560" y="25664"/>
                </a:lnTo>
                <a:lnTo>
                  <a:pt x="5813" y="31546"/>
                </a:lnTo>
                <a:lnTo>
                  <a:pt x="12119" y="35514"/>
                </a:lnTo>
                <a:lnTo>
                  <a:pt x="19837" y="36969"/>
                </a:lnTo>
                <a:lnTo>
                  <a:pt x="27590" y="35514"/>
                </a:lnTo>
                <a:lnTo>
                  <a:pt x="33910" y="31546"/>
                </a:lnTo>
                <a:lnTo>
                  <a:pt x="38166" y="25664"/>
                </a:lnTo>
                <a:lnTo>
                  <a:pt x="39725" y="18465"/>
                </a:lnTo>
                <a:lnTo>
                  <a:pt x="38166" y="11294"/>
                </a:lnTo>
                <a:lnTo>
                  <a:pt x="33910" y="5422"/>
                </a:lnTo>
                <a:lnTo>
                  <a:pt x="27590" y="1456"/>
                </a:lnTo>
                <a:lnTo>
                  <a:pt x="198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883271" y="1010472"/>
            <a:ext cx="144145" cy="137795"/>
          </a:xfrm>
          <a:custGeom>
            <a:avLst/>
            <a:gdLst/>
            <a:ahLst/>
            <a:cxnLst/>
            <a:rect l="l" t="t" r="r" b="b"/>
            <a:pathLst>
              <a:path w="144144" h="137794">
                <a:moveTo>
                  <a:pt x="71907" y="0"/>
                </a:moveTo>
                <a:lnTo>
                  <a:pt x="43955" y="5395"/>
                </a:lnTo>
                <a:lnTo>
                  <a:pt x="21094" y="20104"/>
                </a:lnTo>
                <a:lnTo>
                  <a:pt x="5663" y="41908"/>
                </a:lnTo>
                <a:lnTo>
                  <a:pt x="0" y="68592"/>
                </a:lnTo>
                <a:lnTo>
                  <a:pt x="5663" y="95281"/>
                </a:lnTo>
                <a:lnTo>
                  <a:pt x="21094" y="117108"/>
                </a:lnTo>
                <a:lnTo>
                  <a:pt x="43955" y="131841"/>
                </a:lnTo>
                <a:lnTo>
                  <a:pt x="71907" y="137248"/>
                </a:lnTo>
                <a:lnTo>
                  <a:pt x="99875" y="131841"/>
                </a:lnTo>
                <a:lnTo>
                  <a:pt x="122734" y="117108"/>
                </a:lnTo>
                <a:lnTo>
                  <a:pt x="128101" y="109512"/>
                </a:lnTo>
                <a:lnTo>
                  <a:pt x="71907" y="109512"/>
                </a:lnTo>
                <a:lnTo>
                  <a:pt x="56032" y="106295"/>
                </a:lnTo>
                <a:lnTo>
                  <a:pt x="43038" y="97524"/>
                </a:lnTo>
                <a:lnTo>
                  <a:pt x="34261" y="84517"/>
                </a:lnTo>
                <a:lnTo>
                  <a:pt x="31038" y="68592"/>
                </a:lnTo>
                <a:lnTo>
                  <a:pt x="34261" y="52674"/>
                </a:lnTo>
                <a:lnTo>
                  <a:pt x="43038" y="39671"/>
                </a:lnTo>
                <a:lnTo>
                  <a:pt x="56032" y="30902"/>
                </a:lnTo>
                <a:lnTo>
                  <a:pt x="71907" y="27685"/>
                </a:lnTo>
                <a:lnTo>
                  <a:pt x="128097" y="27685"/>
                </a:lnTo>
                <a:lnTo>
                  <a:pt x="122734" y="20104"/>
                </a:lnTo>
                <a:lnTo>
                  <a:pt x="99875" y="5395"/>
                </a:lnTo>
                <a:lnTo>
                  <a:pt x="71907" y="0"/>
                </a:lnTo>
                <a:close/>
              </a:path>
              <a:path w="144144" h="137794">
                <a:moveTo>
                  <a:pt x="128097" y="27685"/>
                </a:moveTo>
                <a:lnTo>
                  <a:pt x="71907" y="27685"/>
                </a:lnTo>
                <a:lnTo>
                  <a:pt x="87832" y="30902"/>
                </a:lnTo>
                <a:lnTo>
                  <a:pt x="100839" y="39671"/>
                </a:lnTo>
                <a:lnTo>
                  <a:pt x="109610" y="52674"/>
                </a:lnTo>
                <a:lnTo>
                  <a:pt x="112826" y="68592"/>
                </a:lnTo>
                <a:lnTo>
                  <a:pt x="109610" y="84517"/>
                </a:lnTo>
                <a:lnTo>
                  <a:pt x="100839" y="97524"/>
                </a:lnTo>
                <a:lnTo>
                  <a:pt x="87832" y="106295"/>
                </a:lnTo>
                <a:lnTo>
                  <a:pt x="71907" y="109512"/>
                </a:lnTo>
                <a:lnTo>
                  <a:pt x="128101" y="109512"/>
                </a:lnTo>
                <a:lnTo>
                  <a:pt x="138156" y="95281"/>
                </a:lnTo>
                <a:lnTo>
                  <a:pt x="143814" y="68592"/>
                </a:lnTo>
                <a:lnTo>
                  <a:pt x="138156" y="41908"/>
                </a:lnTo>
                <a:lnTo>
                  <a:pt x="128097" y="2768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2331404" y="1010821"/>
            <a:ext cx="187312" cy="1342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2614292" y="1026857"/>
            <a:ext cx="140855" cy="19839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2782370" y="1026302"/>
            <a:ext cx="170218" cy="20232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2976393" y="1026857"/>
            <a:ext cx="140855" cy="19839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144472" y="1026302"/>
            <a:ext cx="170218" cy="20232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3386411" y="978675"/>
            <a:ext cx="413688" cy="28014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634445" y="832492"/>
            <a:ext cx="582295" cy="581025"/>
          </a:xfrm>
          <a:custGeom>
            <a:avLst/>
            <a:gdLst/>
            <a:ahLst/>
            <a:cxnLst/>
            <a:rect l="l" t="t" r="r" b="b"/>
            <a:pathLst>
              <a:path w="582294" h="581025">
                <a:moveTo>
                  <a:pt x="581739" y="0"/>
                </a:moveTo>
                <a:lnTo>
                  <a:pt x="265445" y="0"/>
                </a:lnTo>
                <a:lnTo>
                  <a:pt x="107609" y="4123"/>
                </a:lnTo>
                <a:lnTo>
                  <a:pt x="27404" y="32991"/>
                </a:lnTo>
                <a:lnTo>
                  <a:pt x="0" y="111346"/>
                </a:lnTo>
                <a:lnTo>
                  <a:pt x="561" y="263931"/>
                </a:lnTo>
                <a:lnTo>
                  <a:pt x="561" y="580974"/>
                </a:lnTo>
                <a:lnTo>
                  <a:pt x="316855" y="580974"/>
                </a:lnTo>
                <a:lnTo>
                  <a:pt x="474691" y="576850"/>
                </a:lnTo>
                <a:lnTo>
                  <a:pt x="554896" y="547981"/>
                </a:lnTo>
                <a:lnTo>
                  <a:pt x="582300" y="469622"/>
                </a:lnTo>
                <a:lnTo>
                  <a:pt x="581739" y="317030"/>
                </a:lnTo>
                <a:lnTo>
                  <a:pt x="581739" y="0"/>
                </a:lnTo>
                <a:close/>
              </a:path>
            </a:pathLst>
          </a:custGeom>
          <a:solidFill>
            <a:srgbClr val="E5E6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624657" y="824031"/>
            <a:ext cx="581025" cy="579755"/>
          </a:xfrm>
          <a:custGeom>
            <a:avLst/>
            <a:gdLst/>
            <a:ahLst/>
            <a:cxnLst/>
            <a:rect l="l" t="t" r="r" b="b"/>
            <a:pathLst>
              <a:path w="581025" h="579755">
                <a:moveTo>
                  <a:pt x="580420" y="0"/>
                </a:moveTo>
                <a:lnTo>
                  <a:pt x="264850" y="0"/>
                </a:lnTo>
                <a:lnTo>
                  <a:pt x="107366" y="4114"/>
                </a:lnTo>
                <a:lnTo>
                  <a:pt x="27341" y="32916"/>
                </a:lnTo>
                <a:lnTo>
                  <a:pt x="0" y="111094"/>
                </a:lnTo>
                <a:lnTo>
                  <a:pt x="563" y="263334"/>
                </a:lnTo>
                <a:lnTo>
                  <a:pt x="563" y="579653"/>
                </a:lnTo>
                <a:lnTo>
                  <a:pt x="316133" y="579653"/>
                </a:lnTo>
                <a:lnTo>
                  <a:pt x="473617" y="575538"/>
                </a:lnTo>
                <a:lnTo>
                  <a:pt x="553642" y="546736"/>
                </a:lnTo>
                <a:lnTo>
                  <a:pt x="580984" y="468559"/>
                </a:lnTo>
                <a:lnTo>
                  <a:pt x="580420" y="316318"/>
                </a:lnTo>
                <a:lnTo>
                  <a:pt x="580420" y="0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779424" y="1114285"/>
            <a:ext cx="40640" cy="170815"/>
          </a:xfrm>
          <a:custGeom>
            <a:avLst/>
            <a:gdLst/>
            <a:ahLst/>
            <a:cxnLst/>
            <a:rect l="l" t="t" r="r" b="b"/>
            <a:pathLst>
              <a:path w="40640" h="170815">
                <a:moveTo>
                  <a:pt x="40119" y="0"/>
                </a:moveTo>
                <a:lnTo>
                  <a:pt x="0" y="0"/>
                </a:lnTo>
                <a:lnTo>
                  <a:pt x="0" y="170268"/>
                </a:lnTo>
                <a:lnTo>
                  <a:pt x="40119" y="170268"/>
                </a:lnTo>
                <a:lnTo>
                  <a:pt x="40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856526" y="997077"/>
            <a:ext cx="40640" cy="287655"/>
          </a:xfrm>
          <a:custGeom>
            <a:avLst/>
            <a:gdLst/>
            <a:ahLst/>
            <a:cxnLst/>
            <a:rect l="l" t="t" r="r" b="b"/>
            <a:pathLst>
              <a:path w="40640" h="287655">
                <a:moveTo>
                  <a:pt x="40119" y="0"/>
                </a:moveTo>
                <a:lnTo>
                  <a:pt x="0" y="0"/>
                </a:lnTo>
                <a:lnTo>
                  <a:pt x="0" y="287477"/>
                </a:lnTo>
                <a:lnTo>
                  <a:pt x="40119" y="287477"/>
                </a:lnTo>
                <a:lnTo>
                  <a:pt x="40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933653" y="1053541"/>
            <a:ext cx="40640" cy="231140"/>
          </a:xfrm>
          <a:custGeom>
            <a:avLst/>
            <a:gdLst/>
            <a:ahLst/>
            <a:cxnLst/>
            <a:rect l="l" t="t" r="r" b="b"/>
            <a:pathLst>
              <a:path w="40640" h="231140">
                <a:moveTo>
                  <a:pt x="40119" y="0"/>
                </a:moveTo>
                <a:lnTo>
                  <a:pt x="0" y="0"/>
                </a:lnTo>
                <a:lnTo>
                  <a:pt x="0" y="231013"/>
                </a:lnTo>
                <a:lnTo>
                  <a:pt x="40119" y="231013"/>
                </a:lnTo>
                <a:lnTo>
                  <a:pt x="40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010767" y="943165"/>
            <a:ext cx="40640" cy="341630"/>
          </a:xfrm>
          <a:custGeom>
            <a:avLst/>
            <a:gdLst/>
            <a:ahLst/>
            <a:cxnLst/>
            <a:rect l="l" t="t" r="r" b="b"/>
            <a:pathLst>
              <a:path w="40640" h="341630">
                <a:moveTo>
                  <a:pt x="40119" y="0"/>
                </a:moveTo>
                <a:lnTo>
                  <a:pt x="0" y="0"/>
                </a:lnTo>
                <a:lnTo>
                  <a:pt x="0" y="341388"/>
                </a:lnTo>
                <a:lnTo>
                  <a:pt x="40119" y="341388"/>
                </a:lnTo>
                <a:lnTo>
                  <a:pt x="40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616127" y="3411182"/>
            <a:ext cx="613410" cy="613410"/>
          </a:xfrm>
          <a:custGeom>
            <a:avLst/>
            <a:gdLst/>
            <a:ahLst/>
            <a:cxnLst/>
            <a:rect l="l" t="t" r="r" b="b"/>
            <a:pathLst>
              <a:path w="613410" h="613410">
                <a:moveTo>
                  <a:pt x="56159" y="0"/>
                </a:moveTo>
                <a:lnTo>
                  <a:pt x="23692" y="877"/>
                </a:lnTo>
                <a:lnTo>
                  <a:pt x="7019" y="7019"/>
                </a:lnTo>
                <a:lnTo>
                  <a:pt x="877" y="23692"/>
                </a:lnTo>
                <a:lnTo>
                  <a:pt x="0" y="56159"/>
                </a:lnTo>
                <a:lnTo>
                  <a:pt x="0" y="556653"/>
                </a:lnTo>
                <a:lnTo>
                  <a:pt x="877" y="589120"/>
                </a:lnTo>
                <a:lnTo>
                  <a:pt x="7019" y="605793"/>
                </a:lnTo>
                <a:lnTo>
                  <a:pt x="23692" y="611935"/>
                </a:lnTo>
                <a:lnTo>
                  <a:pt x="56159" y="612813"/>
                </a:lnTo>
                <a:lnTo>
                  <a:pt x="556641" y="612813"/>
                </a:lnTo>
                <a:lnTo>
                  <a:pt x="589108" y="611935"/>
                </a:lnTo>
                <a:lnTo>
                  <a:pt x="605780" y="605793"/>
                </a:lnTo>
                <a:lnTo>
                  <a:pt x="611922" y="589120"/>
                </a:lnTo>
                <a:lnTo>
                  <a:pt x="612800" y="556653"/>
                </a:lnTo>
                <a:lnTo>
                  <a:pt x="612800" y="56159"/>
                </a:lnTo>
                <a:lnTo>
                  <a:pt x="611922" y="23692"/>
                </a:lnTo>
                <a:lnTo>
                  <a:pt x="605780" y="7019"/>
                </a:lnTo>
                <a:lnTo>
                  <a:pt x="589108" y="877"/>
                </a:lnTo>
                <a:lnTo>
                  <a:pt x="556641" y="0"/>
                </a:lnTo>
                <a:lnTo>
                  <a:pt x="56159" y="0"/>
                </a:lnTo>
                <a:close/>
              </a:path>
            </a:pathLst>
          </a:custGeom>
          <a:ln w="6350">
            <a:solidFill>
              <a:srgbClr val="0890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612000" y="646013"/>
            <a:ext cx="5328285" cy="0"/>
          </a:xfrm>
          <a:custGeom>
            <a:avLst/>
            <a:gdLst/>
            <a:ahLst/>
            <a:cxnLst/>
            <a:rect l="l" t="t" r="r" b="b"/>
            <a:pathLst>
              <a:path w="5328285" h="0">
                <a:moveTo>
                  <a:pt x="0" y="0"/>
                </a:moveTo>
                <a:lnTo>
                  <a:pt x="5328005" y="0"/>
                </a:lnTo>
              </a:path>
            </a:pathLst>
          </a:custGeom>
          <a:ln w="33020">
            <a:solidFill>
              <a:srgbClr val="0890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 txBox="1"/>
          <p:nvPr/>
        </p:nvSpPr>
        <p:spPr>
          <a:xfrm>
            <a:off x="610447" y="1767060"/>
            <a:ext cx="2984500" cy="64643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727075" marR="5080">
              <a:lnSpc>
                <a:spcPct val="126000"/>
              </a:lnSpc>
              <a:spcBef>
                <a:spcPts val="204"/>
              </a:spcBef>
            </a:pPr>
            <a:r>
              <a:rPr dirty="0" sz="900" spc="-75" b="1">
                <a:solidFill>
                  <a:srgbClr val="08905C"/>
                </a:solidFill>
                <a:latin typeface="Adobe 고딕 Std B"/>
                <a:cs typeface="Adobe 고딕 Std B"/>
              </a:rPr>
              <a:t>사용자 맞춤형 피벗 테이블  </a:t>
            </a: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사용자의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기호에 맞추어 피벗 </a:t>
            </a: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테이블의 레이아웃을  </a:t>
            </a:r>
            <a:r>
              <a:rPr dirty="0" sz="750" spc="-65">
                <a:solidFill>
                  <a:srgbClr val="231F20"/>
                </a:solidFill>
                <a:latin typeface="Arial Unicode MS"/>
                <a:cs typeface="Arial Unicode MS"/>
              </a:rPr>
              <a:t>변경하고,</a:t>
            </a:r>
            <a:r>
              <a:rPr dirty="0" sz="750" spc="-3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피벗</a:t>
            </a:r>
            <a:r>
              <a:rPr dirty="0" sz="750" spc="-3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테이블의</a:t>
            </a:r>
            <a:r>
              <a:rPr dirty="0" sz="750" spc="-3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원본</a:t>
            </a:r>
            <a:r>
              <a:rPr dirty="0" sz="750" spc="-3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데이터</a:t>
            </a:r>
            <a:r>
              <a:rPr dirty="0" sz="750" spc="-3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55">
                <a:solidFill>
                  <a:srgbClr val="231F20"/>
                </a:solidFill>
                <a:latin typeface="Arial Unicode MS"/>
                <a:cs typeface="Arial Unicode MS"/>
              </a:rPr>
              <a:t>저장,</a:t>
            </a:r>
            <a:r>
              <a:rPr dirty="0" sz="750" spc="-3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오류</a:t>
            </a:r>
            <a:r>
              <a:rPr dirty="0" sz="750" spc="-3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60">
                <a:solidFill>
                  <a:srgbClr val="231F20"/>
                </a:solidFill>
                <a:latin typeface="Arial Unicode MS"/>
                <a:cs typeface="Arial Unicode MS"/>
              </a:rPr>
              <a:t>값</a:t>
            </a:r>
            <a:r>
              <a:rPr dirty="0" sz="750" spc="-3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표시</a:t>
            </a:r>
            <a:r>
              <a:rPr dirty="0" sz="750" spc="-3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6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endParaRPr sz="7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  <a:tabLst>
                <a:tab pos="610870" algn="l"/>
              </a:tabLst>
            </a:pPr>
            <a:r>
              <a:rPr dirty="0" u="sng" sz="750" spc="540">
                <a:solidFill>
                  <a:srgbClr val="231F20"/>
                </a:solidFill>
                <a:uFill>
                  <a:solidFill>
                    <a:srgbClr val="08905C"/>
                  </a:solidFill>
                </a:uFill>
                <a:latin typeface="Arial Unicode MS"/>
                <a:cs typeface="Arial Unicode MS"/>
              </a:rPr>
              <a:t> </a:t>
            </a:r>
            <a:r>
              <a:rPr dirty="0" u="sng" sz="750" spc="540">
                <a:solidFill>
                  <a:srgbClr val="231F20"/>
                </a:solidFill>
                <a:uFill>
                  <a:solidFill>
                    <a:srgbClr val="08905C"/>
                  </a:solidFill>
                </a:uFill>
                <a:latin typeface="Arial Unicode MS"/>
                <a:cs typeface="Arial Unicode MS"/>
              </a:rPr>
              <a:t>	</a:t>
            </a:r>
            <a:endParaRPr sz="750">
              <a:latin typeface="Arial Unicode MS"/>
              <a:cs typeface="Arial Unicode MS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755737" y="2618670"/>
            <a:ext cx="334010" cy="16256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u="sng" sz="900" spc="495" b="1">
                <a:solidFill>
                  <a:srgbClr val="08905C"/>
                </a:solidFill>
                <a:uFill>
                  <a:solidFill>
                    <a:srgbClr val="08905C"/>
                  </a:solidFill>
                </a:uFill>
                <a:latin typeface="Adobe 고딕 Std B"/>
                <a:cs typeface="Adobe 고딕 Std B"/>
              </a:rPr>
              <a:t> </a:t>
            </a:r>
            <a:r>
              <a:rPr dirty="0" u="sng" sz="900" spc="705" b="1">
                <a:solidFill>
                  <a:srgbClr val="08905C"/>
                </a:solidFill>
                <a:uFill>
                  <a:solidFill>
                    <a:srgbClr val="08905C"/>
                  </a:solidFill>
                </a:uFill>
                <a:latin typeface="Adobe 고딕 Std B"/>
                <a:cs typeface="Adobe 고딕 Std B"/>
              </a:rPr>
              <a:t> </a:t>
            </a:r>
            <a:r>
              <a:rPr dirty="0" u="sng" sz="900" spc="55" b="1">
                <a:solidFill>
                  <a:srgbClr val="08905C"/>
                </a:solidFill>
                <a:uFill>
                  <a:solidFill>
                    <a:srgbClr val="08905C"/>
                  </a:solidFill>
                </a:uFill>
                <a:latin typeface="Adobe 고딕 Std B"/>
                <a:cs typeface="Adobe 고딕 Std B"/>
              </a:rPr>
              <a:t> </a:t>
            </a:r>
            <a:endParaRPr sz="900">
              <a:latin typeface="Adobe 고딕 Std B"/>
              <a:cs typeface="Adobe 고딕 Std B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324942" y="2618670"/>
            <a:ext cx="95059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5" b="1">
                <a:solidFill>
                  <a:srgbClr val="08905C"/>
                </a:solidFill>
                <a:latin typeface="Adobe 고딕 Std B"/>
                <a:cs typeface="Adobe 고딕 Std B"/>
              </a:rPr>
              <a:t>셀 </a:t>
            </a:r>
            <a:r>
              <a:rPr dirty="0" sz="900" spc="-85" b="1">
                <a:solidFill>
                  <a:srgbClr val="08905C"/>
                </a:solidFill>
                <a:latin typeface="Adobe 고딕 Std B"/>
                <a:cs typeface="Adobe 고딕 Std B"/>
              </a:rPr>
              <a:t>서식</a:t>
            </a:r>
            <a:r>
              <a:rPr dirty="0" sz="900" spc="-55" b="1">
                <a:solidFill>
                  <a:srgbClr val="08905C"/>
                </a:solidFill>
                <a:latin typeface="Adobe 고딕 Std B"/>
                <a:cs typeface="Adobe 고딕 Std B"/>
              </a:rPr>
              <a:t> </a:t>
            </a:r>
            <a:r>
              <a:rPr dirty="0" sz="900" spc="-80" b="1">
                <a:solidFill>
                  <a:srgbClr val="08905C"/>
                </a:solidFill>
                <a:latin typeface="Adobe 고딕 Std B"/>
                <a:cs typeface="Adobe 고딕 Std B"/>
              </a:rPr>
              <a:t>찾기/바꾸기</a:t>
            </a:r>
            <a:endParaRPr sz="900">
              <a:latin typeface="Adobe 고딕 Std B"/>
              <a:cs typeface="Adobe 고딕 Std B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10447" y="2771256"/>
            <a:ext cx="2874010" cy="1107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27075" marR="336550">
              <a:lnSpc>
                <a:spcPct val="122200"/>
              </a:lnSpc>
              <a:spcBef>
                <a:spcPts val="100"/>
              </a:spcBef>
            </a:pPr>
            <a:r>
              <a:rPr dirty="0" sz="750" spc="-55">
                <a:solidFill>
                  <a:srgbClr val="231F20"/>
                </a:solidFill>
                <a:latin typeface="Arial Unicode MS"/>
                <a:cs typeface="Arial Unicode MS"/>
              </a:rPr>
              <a:t>날짜, 시간, </a:t>
            </a: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백분율과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같은 표시 </a:t>
            </a: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형식이나 </a:t>
            </a:r>
            <a:r>
              <a:rPr dirty="0" sz="750" spc="-60">
                <a:solidFill>
                  <a:srgbClr val="231F20"/>
                </a:solidFill>
                <a:latin typeface="Arial Unicode MS"/>
                <a:cs typeface="Arial Unicode MS"/>
              </a:rPr>
              <a:t>글꼴, 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글자</a:t>
            </a:r>
            <a:r>
              <a:rPr dirty="0" sz="750" spc="-4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크기</a:t>
            </a:r>
            <a:r>
              <a:rPr dirty="0" sz="750" spc="-4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6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r>
              <a:rPr dirty="0" sz="750" spc="-4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서식</a:t>
            </a:r>
            <a:r>
              <a:rPr dirty="0" sz="750" spc="-4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기준을</a:t>
            </a:r>
            <a:r>
              <a:rPr dirty="0" sz="750" spc="-4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통해</a:t>
            </a:r>
            <a:r>
              <a:rPr dirty="0" sz="750" spc="-3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문서에서</a:t>
            </a:r>
            <a:r>
              <a:rPr dirty="0" sz="750" spc="-4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내용을</a:t>
            </a:r>
            <a:endParaRPr sz="75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  <a:tabLst>
                <a:tab pos="610870" algn="l"/>
              </a:tabLst>
            </a:pPr>
            <a:r>
              <a:rPr dirty="0" u="sng" sz="750" spc="540">
                <a:solidFill>
                  <a:srgbClr val="231F20"/>
                </a:solidFill>
                <a:uFill>
                  <a:solidFill>
                    <a:srgbClr val="08905C"/>
                  </a:solidFill>
                </a:uFill>
                <a:latin typeface="Arial Unicode MS"/>
                <a:cs typeface="Arial Unicode MS"/>
              </a:rPr>
              <a:t> </a:t>
            </a:r>
            <a:r>
              <a:rPr dirty="0" u="sng" sz="750" spc="540">
                <a:solidFill>
                  <a:srgbClr val="231F20"/>
                </a:solidFill>
                <a:uFill>
                  <a:solidFill>
                    <a:srgbClr val="08905C"/>
                  </a:solidFill>
                </a:uFill>
                <a:latin typeface="Arial Unicode MS"/>
                <a:cs typeface="Arial Unicode MS"/>
              </a:rPr>
              <a:t>	</a:t>
            </a:r>
            <a:endParaRPr sz="750">
              <a:latin typeface="Arial Unicode MS"/>
              <a:cs typeface="Arial Unicode MS"/>
            </a:endParaRPr>
          </a:p>
          <a:p>
            <a:pPr marL="727075" marR="5080">
              <a:lnSpc>
                <a:spcPct val="126000"/>
              </a:lnSpc>
              <a:spcBef>
                <a:spcPts val="1535"/>
              </a:spcBef>
            </a:pPr>
            <a:r>
              <a:rPr dirty="0" sz="900" spc="-75" b="1">
                <a:solidFill>
                  <a:srgbClr val="08905C"/>
                </a:solidFill>
                <a:latin typeface="Adobe 고딕 Std B"/>
                <a:cs typeface="Adobe 고딕 Std B"/>
              </a:rPr>
              <a:t>차트 강화 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차트의 종류와 목적에 따라 </a:t>
            </a:r>
            <a:r>
              <a:rPr dirty="0" sz="750" spc="-60">
                <a:solidFill>
                  <a:srgbClr val="231F20"/>
                </a:solidFill>
                <a:latin typeface="Arial Unicode MS"/>
                <a:cs typeface="Arial Unicode MS"/>
              </a:rPr>
              <a:t>추세선,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오차 </a:t>
            </a:r>
            <a:r>
              <a:rPr dirty="0" sz="750" spc="-55">
                <a:solidFill>
                  <a:srgbClr val="231F20"/>
                </a:solidFill>
                <a:latin typeface="Arial Unicode MS"/>
                <a:cs typeface="Arial Unicode MS"/>
              </a:rPr>
              <a:t>막대,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하강선 </a:t>
            </a:r>
            <a:r>
              <a:rPr dirty="0" sz="750" spc="-60">
                <a:solidFill>
                  <a:srgbClr val="231F20"/>
                </a:solidFill>
                <a:latin typeface="Arial Unicode MS"/>
                <a:cs typeface="Arial Unicode MS"/>
              </a:rPr>
              <a:t>등 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다양한 </a:t>
            </a: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보조선을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추가할 </a:t>
            </a:r>
            <a:r>
              <a:rPr dirty="0" sz="750" spc="-60">
                <a:solidFill>
                  <a:srgbClr val="231F20"/>
                </a:solidFill>
                <a:latin typeface="Arial Unicode MS"/>
                <a:cs typeface="Arial Unicode MS"/>
              </a:rPr>
              <a:t>수</a:t>
            </a:r>
            <a:r>
              <a:rPr dirty="0" sz="750" spc="8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65">
                <a:solidFill>
                  <a:srgbClr val="231F20"/>
                </a:solidFill>
                <a:latin typeface="Arial Unicode MS"/>
                <a:cs typeface="Arial Unicode MS"/>
              </a:rPr>
              <a:t>있습니다.</a:t>
            </a:r>
            <a:endParaRPr sz="750">
              <a:latin typeface="Arial Unicode MS"/>
              <a:cs typeface="Arial Unicode M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757430" y="2232995"/>
            <a:ext cx="66040" cy="11430"/>
          </a:xfrm>
          <a:custGeom>
            <a:avLst/>
            <a:gdLst/>
            <a:ahLst/>
            <a:cxnLst/>
            <a:rect l="l" t="t" r="r" b="b"/>
            <a:pathLst>
              <a:path w="66040" h="11430">
                <a:moveTo>
                  <a:pt x="0" y="11429"/>
                </a:moveTo>
                <a:lnTo>
                  <a:pt x="66039" y="11429"/>
                </a:lnTo>
                <a:lnTo>
                  <a:pt x="66039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021590" y="2232995"/>
            <a:ext cx="66040" cy="11430"/>
          </a:xfrm>
          <a:custGeom>
            <a:avLst/>
            <a:gdLst/>
            <a:ahLst/>
            <a:cxnLst/>
            <a:rect l="l" t="t" r="r" b="b"/>
            <a:pathLst>
              <a:path w="66040" h="11430">
                <a:moveTo>
                  <a:pt x="0" y="11429"/>
                </a:moveTo>
                <a:lnTo>
                  <a:pt x="66040" y="11429"/>
                </a:lnTo>
                <a:lnTo>
                  <a:pt x="6604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757430" y="1947245"/>
            <a:ext cx="11430" cy="285750"/>
          </a:xfrm>
          <a:custGeom>
            <a:avLst/>
            <a:gdLst/>
            <a:ahLst/>
            <a:cxnLst/>
            <a:rect l="l" t="t" r="r" b="b"/>
            <a:pathLst>
              <a:path w="11429" h="285750">
                <a:moveTo>
                  <a:pt x="0" y="285749"/>
                </a:moveTo>
                <a:lnTo>
                  <a:pt x="11010" y="285749"/>
                </a:lnTo>
                <a:lnTo>
                  <a:pt x="11010" y="0"/>
                </a:lnTo>
                <a:lnTo>
                  <a:pt x="0" y="0"/>
                </a:lnTo>
                <a:lnTo>
                  <a:pt x="0" y="285749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076619" y="1947245"/>
            <a:ext cx="11430" cy="285750"/>
          </a:xfrm>
          <a:custGeom>
            <a:avLst/>
            <a:gdLst/>
            <a:ahLst/>
            <a:cxnLst/>
            <a:rect l="l" t="t" r="r" b="b"/>
            <a:pathLst>
              <a:path w="11430" h="285750">
                <a:moveTo>
                  <a:pt x="0" y="285749"/>
                </a:moveTo>
                <a:lnTo>
                  <a:pt x="11010" y="285749"/>
                </a:lnTo>
                <a:lnTo>
                  <a:pt x="11010" y="0"/>
                </a:lnTo>
                <a:lnTo>
                  <a:pt x="0" y="0"/>
                </a:lnTo>
                <a:lnTo>
                  <a:pt x="0" y="285749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757430" y="1935815"/>
            <a:ext cx="330200" cy="11430"/>
          </a:xfrm>
          <a:custGeom>
            <a:avLst/>
            <a:gdLst/>
            <a:ahLst/>
            <a:cxnLst/>
            <a:rect l="l" t="t" r="r" b="b"/>
            <a:pathLst>
              <a:path w="330200" h="11430">
                <a:moveTo>
                  <a:pt x="0" y="11429"/>
                </a:moveTo>
                <a:lnTo>
                  <a:pt x="330200" y="11429"/>
                </a:lnTo>
                <a:lnTo>
                  <a:pt x="33020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762927" y="1980260"/>
            <a:ext cx="319405" cy="11430"/>
          </a:xfrm>
          <a:custGeom>
            <a:avLst/>
            <a:gdLst/>
            <a:ahLst/>
            <a:cxnLst/>
            <a:rect l="l" t="t" r="r" b="b"/>
            <a:pathLst>
              <a:path w="319405" h="11430">
                <a:moveTo>
                  <a:pt x="319189" y="0"/>
                </a:moveTo>
                <a:lnTo>
                  <a:pt x="0" y="0"/>
                </a:lnTo>
                <a:lnTo>
                  <a:pt x="0" y="11010"/>
                </a:lnTo>
                <a:lnTo>
                  <a:pt x="319189" y="11010"/>
                </a:lnTo>
                <a:lnTo>
                  <a:pt x="319189" y="0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779449" y="1958251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11010" y="0"/>
                </a:moveTo>
                <a:lnTo>
                  <a:pt x="0" y="0"/>
                </a:lnTo>
                <a:lnTo>
                  <a:pt x="0" y="11010"/>
                </a:lnTo>
                <a:lnTo>
                  <a:pt x="11010" y="11010"/>
                </a:lnTo>
                <a:lnTo>
                  <a:pt x="11010" y="0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801458" y="1958251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11010" y="0"/>
                </a:moveTo>
                <a:lnTo>
                  <a:pt x="0" y="0"/>
                </a:lnTo>
                <a:lnTo>
                  <a:pt x="0" y="11010"/>
                </a:lnTo>
                <a:lnTo>
                  <a:pt x="11010" y="11010"/>
                </a:lnTo>
                <a:lnTo>
                  <a:pt x="11010" y="0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823467" y="1958251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30">
                <a:moveTo>
                  <a:pt x="11010" y="0"/>
                </a:moveTo>
                <a:lnTo>
                  <a:pt x="0" y="0"/>
                </a:lnTo>
                <a:lnTo>
                  <a:pt x="0" y="11010"/>
                </a:lnTo>
                <a:lnTo>
                  <a:pt x="11010" y="11010"/>
                </a:lnTo>
                <a:lnTo>
                  <a:pt x="11010" y="0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845489" y="1941741"/>
            <a:ext cx="11430" cy="44450"/>
          </a:xfrm>
          <a:custGeom>
            <a:avLst/>
            <a:gdLst/>
            <a:ahLst/>
            <a:cxnLst/>
            <a:rect l="l" t="t" r="r" b="b"/>
            <a:pathLst>
              <a:path w="11430" h="44450">
                <a:moveTo>
                  <a:pt x="11010" y="0"/>
                </a:moveTo>
                <a:lnTo>
                  <a:pt x="0" y="0"/>
                </a:lnTo>
                <a:lnTo>
                  <a:pt x="0" y="44030"/>
                </a:lnTo>
                <a:lnTo>
                  <a:pt x="11010" y="44030"/>
                </a:lnTo>
                <a:lnTo>
                  <a:pt x="11010" y="0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867498" y="1958251"/>
            <a:ext cx="198120" cy="11430"/>
          </a:xfrm>
          <a:custGeom>
            <a:avLst/>
            <a:gdLst/>
            <a:ahLst/>
            <a:cxnLst/>
            <a:rect l="l" t="t" r="r" b="b"/>
            <a:pathLst>
              <a:path w="198119" h="11430">
                <a:moveTo>
                  <a:pt x="198119" y="0"/>
                </a:moveTo>
                <a:lnTo>
                  <a:pt x="0" y="0"/>
                </a:lnTo>
                <a:lnTo>
                  <a:pt x="0" y="11010"/>
                </a:lnTo>
                <a:lnTo>
                  <a:pt x="198119" y="11010"/>
                </a:lnTo>
                <a:lnTo>
                  <a:pt x="198119" y="0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779448" y="2210982"/>
            <a:ext cx="33020" cy="11430"/>
          </a:xfrm>
          <a:custGeom>
            <a:avLst/>
            <a:gdLst/>
            <a:ahLst/>
            <a:cxnLst/>
            <a:rect l="l" t="t" r="r" b="b"/>
            <a:pathLst>
              <a:path w="33020" h="11430">
                <a:moveTo>
                  <a:pt x="0" y="11429"/>
                </a:moveTo>
                <a:lnTo>
                  <a:pt x="33020" y="11429"/>
                </a:lnTo>
                <a:lnTo>
                  <a:pt x="33020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032597" y="2210982"/>
            <a:ext cx="33020" cy="11430"/>
          </a:xfrm>
          <a:custGeom>
            <a:avLst/>
            <a:gdLst/>
            <a:ahLst/>
            <a:cxnLst/>
            <a:rect l="l" t="t" r="r" b="b"/>
            <a:pathLst>
              <a:path w="33019" h="11430">
                <a:moveTo>
                  <a:pt x="0" y="11429"/>
                </a:moveTo>
                <a:lnTo>
                  <a:pt x="33019" y="11429"/>
                </a:lnTo>
                <a:lnTo>
                  <a:pt x="33019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779448" y="2012862"/>
            <a:ext cx="11430" cy="198120"/>
          </a:xfrm>
          <a:custGeom>
            <a:avLst/>
            <a:gdLst/>
            <a:ahLst/>
            <a:cxnLst/>
            <a:rect l="l" t="t" r="r" b="b"/>
            <a:pathLst>
              <a:path w="11429" h="198119">
                <a:moveTo>
                  <a:pt x="0" y="198120"/>
                </a:moveTo>
                <a:lnTo>
                  <a:pt x="10998" y="198120"/>
                </a:lnTo>
                <a:lnTo>
                  <a:pt x="10998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054606" y="2012862"/>
            <a:ext cx="11430" cy="198120"/>
          </a:xfrm>
          <a:custGeom>
            <a:avLst/>
            <a:gdLst/>
            <a:ahLst/>
            <a:cxnLst/>
            <a:rect l="l" t="t" r="r" b="b"/>
            <a:pathLst>
              <a:path w="11430" h="198119">
                <a:moveTo>
                  <a:pt x="0" y="198120"/>
                </a:moveTo>
                <a:lnTo>
                  <a:pt x="11010" y="198120"/>
                </a:lnTo>
                <a:lnTo>
                  <a:pt x="11010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779448" y="2002702"/>
            <a:ext cx="286385" cy="10160"/>
          </a:xfrm>
          <a:custGeom>
            <a:avLst/>
            <a:gdLst/>
            <a:ahLst/>
            <a:cxnLst/>
            <a:rect l="l" t="t" r="r" b="b"/>
            <a:pathLst>
              <a:path w="286384" h="10160">
                <a:moveTo>
                  <a:pt x="0" y="10159"/>
                </a:moveTo>
                <a:lnTo>
                  <a:pt x="286169" y="10159"/>
                </a:lnTo>
                <a:lnTo>
                  <a:pt x="286169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801458" y="2024291"/>
            <a:ext cx="220042" cy="26416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746428" y="2749442"/>
            <a:ext cx="352212" cy="34162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060118" y="2981001"/>
            <a:ext cx="38735" cy="77470"/>
          </a:xfrm>
          <a:custGeom>
            <a:avLst/>
            <a:gdLst/>
            <a:ahLst/>
            <a:cxnLst/>
            <a:rect l="l" t="t" r="r" b="b"/>
            <a:pathLst>
              <a:path w="38734" h="77469">
                <a:moveTo>
                  <a:pt x="38519" y="0"/>
                </a:moveTo>
                <a:lnTo>
                  <a:pt x="27508" y="0"/>
                </a:lnTo>
                <a:lnTo>
                  <a:pt x="27508" y="66040"/>
                </a:lnTo>
                <a:lnTo>
                  <a:pt x="0" y="66040"/>
                </a:lnTo>
                <a:lnTo>
                  <a:pt x="0" y="77050"/>
                </a:lnTo>
                <a:lnTo>
                  <a:pt x="38519" y="77050"/>
                </a:lnTo>
                <a:lnTo>
                  <a:pt x="38519" y="0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834478" y="2744368"/>
            <a:ext cx="11430" cy="44450"/>
          </a:xfrm>
          <a:custGeom>
            <a:avLst/>
            <a:gdLst/>
            <a:ahLst/>
            <a:cxnLst/>
            <a:rect l="l" t="t" r="r" b="b"/>
            <a:pathLst>
              <a:path w="11430" h="44450">
                <a:moveTo>
                  <a:pt x="11010" y="0"/>
                </a:moveTo>
                <a:lnTo>
                  <a:pt x="0" y="0"/>
                </a:lnTo>
                <a:lnTo>
                  <a:pt x="0" y="44030"/>
                </a:lnTo>
                <a:lnTo>
                  <a:pt x="11010" y="44030"/>
                </a:lnTo>
                <a:lnTo>
                  <a:pt x="11010" y="0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768437" y="3024608"/>
            <a:ext cx="214629" cy="11430"/>
          </a:xfrm>
          <a:custGeom>
            <a:avLst/>
            <a:gdLst/>
            <a:ahLst/>
            <a:cxnLst/>
            <a:rect l="l" t="t" r="r" b="b"/>
            <a:pathLst>
              <a:path w="214630" h="11430">
                <a:moveTo>
                  <a:pt x="0" y="11429"/>
                </a:moveTo>
                <a:lnTo>
                  <a:pt x="214629" y="11429"/>
                </a:lnTo>
                <a:lnTo>
                  <a:pt x="214629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768437" y="2816328"/>
            <a:ext cx="11430" cy="208279"/>
          </a:xfrm>
          <a:custGeom>
            <a:avLst/>
            <a:gdLst/>
            <a:ahLst/>
            <a:cxnLst/>
            <a:rect l="l" t="t" r="r" b="b"/>
            <a:pathLst>
              <a:path w="11429" h="208280">
                <a:moveTo>
                  <a:pt x="0" y="208280"/>
                </a:moveTo>
                <a:lnTo>
                  <a:pt x="11010" y="208280"/>
                </a:lnTo>
                <a:lnTo>
                  <a:pt x="11010" y="0"/>
                </a:lnTo>
                <a:lnTo>
                  <a:pt x="0" y="0"/>
                </a:lnTo>
                <a:lnTo>
                  <a:pt x="0" y="208280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065617" y="2816328"/>
            <a:ext cx="11430" cy="21590"/>
          </a:xfrm>
          <a:custGeom>
            <a:avLst/>
            <a:gdLst/>
            <a:ahLst/>
            <a:cxnLst/>
            <a:rect l="l" t="t" r="r" b="b"/>
            <a:pathLst>
              <a:path w="11430" h="21589">
                <a:moveTo>
                  <a:pt x="0" y="21590"/>
                </a:moveTo>
                <a:lnTo>
                  <a:pt x="11010" y="21590"/>
                </a:lnTo>
                <a:lnTo>
                  <a:pt x="1101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801458" y="2837914"/>
            <a:ext cx="165100" cy="16510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762938" y="3871255"/>
            <a:ext cx="319405" cy="11430"/>
          </a:xfrm>
          <a:custGeom>
            <a:avLst/>
            <a:gdLst/>
            <a:ahLst/>
            <a:cxnLst/>
            <a:rect l="l" t="t" r="r" b="b"/>
            <a:pathLst>
              <a:path w="319405" h="11429">
                <a:moveTo>
                  <a:pt x="0" y="11429"/>
                </a:moveTo>
                <a:lnTo>
                  <a:pt x="319189" y="11429"/>
                </a:lnTo>
                <a:lnTo>
                  <a:pt x="319189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762938" y="3821724"/>
            <a:ext cx="11430" cy="49530"/>
          </a:xfrm>
          <a:custGeom>
            <a:avLst/>
            <a:gdLst/>
            <a:ahLst/>
            <a:cxnLst/>
            <a:rect l="l" t="t" r="r" b="b"/>
            <a:pathLst>
              <a:path w="11429" h="49529">
                <a:moveTo>
                  <a:pt x="0" y="49530"/>
                </a:moveTo>
                <a:lnTo>
                  <a:pt x="10998" y="49530"/>
                </a:lnTo>
                <a:lnTo>
                  <a:pt x="10998" y="0"/>
                </a:lnTo>
                <a:lnTo>
                  <a:pt x="0" y="0"/>
                </a:lnTo>
                <a:lnTo>
                  <a:pt x="0" y="49530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071116" y="3673134"/>
            <a:ext cx="11430" cy="198120"/>
          </a:xfrm>
          <a:custGeom>
            <a:avLst/>
            <a:gdLst/>
            <a:ahLst/>
            <a:cxnLst/>
            <a:rect l="l" t="t" r="r" b="b"/>
            <a:pathLst>
              <a:path w="11430" h="198120">
                <a:moveTo>
                  <a:pt x="0" y="198120"/>
                </a:moveTo>
                <a:lnTo>
                  <a:pt x="11010" y="198120"/>
                </a:lnTo>
                <a:lnTo>
                  <a:pt x="11010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762929" y="3563069"/>
            <a:ext cx="11430" cy="193040"/>
          </a:xfrm>
          <a:custGeom>
            <a:avLst/>
            <a:gdLst/>
            <a:ahLst/>
            <a:cxnLst/>
            <a:rect l="l" t="t" r="r" b="b"/>
            <a:pathLst>
              <a:path w="11429" h="193039">
                <a:moveTo>
                  <a:pt x="0" y="193039"/>
                </a:moveTo>
                <a:lnTo>
                  <a:pt x="11010" y="193039"/>
                </a:lnTo>
                <a:lnTo>
                  <a:pt x="11010" y="0"/>
                </a:lnTo>
                <a:lnTo>
                  <a:pt x="0" y="0"/>
                </a:lnTo>
                <a:lnTo>
                  <a:pt x="0" y="193039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1071120" y="3563069"/>
            <a:ext cx="11430" cy="44450"/>
          </a:xfrm>
          <a:custGeom>
            <a:avLst/>
            <a:gdLst/>
            <a:ahLst/>
            <a:cxnLst/>
            <a:rect l="l" t="t" r="r" b="b"/>
            <a:pathLst>
              <a:path w="11430" h="44450">
                <a:moveTo>
                  <a:pt x="0" y="44449"/>
                </a:moveTo>
                <a:lnTo>
                  <a:pt x="11010" y="44449"/>
                </a:lnTo>
                <a:lnTo>
                  <a:pt x="11010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762929" y="3552909"/>
            <a:ext cx="319405" cy="10160"/>
          </a:xfrm>
          <a:custGeom>
            <a:avLst/>
            <a:gdLst/>
            <a:ahLst/>
            <a:cxnLst/>
            <a:rect l="l" t="t" r="r" b="b"/>
            <a:pathLst>
              <a:path w="319405" h="10160">
                <a:moveTo>
                  <a:pt x="0" y="10159"/>
                </a:moveTo>
                <a:lnTo>
                  <a:pt x="319201" y="10159"/>
                </a:lnTo>
                <a:lnTo>
                  <a:pt x="319201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890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746428" y="3585502"/>
            <a:ext cx="352205" cy="27517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3629650" y="8372922"/>
            <a:ext cx="518159" cy="300355"/>
          </a:xfrm>
          <a:custGeom>
            <a:avLst/>
            <a:gdLst/>
            <a:ahLst/>
            <a:cxnLst/>
            <a:rect l="l" t="t" r="r" b="b"/>
            <a:pathLst>
              <a:path w="518160" h="300354">
                <a:moveTo>
                  <a:pt x="277442" y="0"/>
                </a:moveTo>
                <a:lnTo>
                  <a:pt x="264144" y="1805"/>
                </a:lnTo>
                <a:lnTo>
                  <a:pt x="251561" y="7081"/>
                </a:lnTo>
                <a:lnTo>
                  <a:pt x="0" y="154198"/>
                </a:lnTo>
                <a:lnTo>
                  <a:pt x="224091" y="282189"/>
                </a:lnTo>
                <a:lnTo>
                  <a:pt x="257148" y="295654"/>
                </a:lnTo>
                <a:lnTo>
                  <a:pt x="291985" y="300016"/>
                </a:lnTo>
                <a:lnTo>
                  <a:pt x="326775" y="295287"/>
                </a:lnTo>
                <a:lnTo>
                  <a:pt x="359689" y="281478"/>
                </a:lnTo>
                <a:lnTo>
                  <a:pt x="492137" y="204020"/>
                </a:lnTo>
                <a:lnTo>
                  <a:pt x="511447" y="184299"/>
                </a:lnTo>
                <a:lnTo>
                  <a:pt x="517786" y="159043"/>
                </a:lnTo>
                <a:lnTo>
                  <a:pt x="511184" y="133854"/>
                </a:lnTo>
                <a:lnTo>
                  <a:pt x="491667" y="114333"/>
                </a:lnTo>
                <a:lnTo>
                  <a:pt x="303390" y="6815"/>
                </a:lnTo>
                <a:lnTo>
                  <a:pt x="290757" y="1668"/>
                </a:lnTo>
                <a:lnTo>
                  <a:pt x="277442" y="0"/>
                </a:lnTo>
                <a:close/>
              </a:path>
            </a:pathLst>
          </a:custGeom>
          <a:solidFill>
            <a:srgbClr val="3E4CA0">
              <a:alpha val="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3644198" y="5774455"/>
            <a:ext cx="2195640" cy="246797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4269930" y="5960338"/>
            <a:ext cx="1340497" cy="166566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4453662" y="6187626"/>
            <a:ext cx="991867" cy="190180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3913571" y="8209073"/>
            <a:ext cx="187128" cy="31556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3629650" y="8261329"/>
            <a:ext cx="313055" cy="177800"/>
          </a:xfrm>
          <a:custGeom>
            <a:avLst/>
            <a:gdLst/>
            <a:ahLst/>
            <a:cxnLst/>
            <a:rect l="l" t="t" r="r" b="b"/>
            <a:pathLst>
              <a:path w="313054" h="177800">
                <a:moveTo>
                  <a:pt x="156438" y="0"/>
                </a:moveTo>
                <a:lnTo>
                  <a:pt x="0" y="89484"/>
                </a:lnTo>
                <a:lnTo>
                  <a:pt x="156438" y="177533"/>
                </a:lnTo>
                <a:lnTo>
                  <a:pt x="312864" y="88049"/>
                </a:lnTo>
                <a:lnTo>
                  <a:pt x="15643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3629650" y="8350811"/>
            <a:ext cx="156845" cy="267335"/>
          </a:xfrm>
          <a:custGeom>
            <a:avLst/>
            <a:gdLst/>
            <a:ahLst/>
            <a:cxnLst/>
            <a:rect l="l" t="t" r="r" b="b"/>
            <a:pathLst>
              <a:path w="156845" h="267334">
                <a:moveTo>
                  <a:pt x="0" y="0"/>
                </a:moveTo>
                <a:lnTo>
                  <a:pt x="0" y="179057"/>
                </a:lnTo>
                <a:lnTo>
                  <a:pt x="156438" y="267106"/>
                </a:lnTo>
                <a:lnTo>
                  <a:pt x="156438" y="880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3786074" y="8349374"/>
            <a:ext cx="156845" cy="268605"/>
          </a:xfrm>
          <a:custGeom>
            <a:avLst/>
            <a:gdLst/>
            <a:ahLst/>
            <a:cxnLst/>
            <a:rect l="l" t="t" r="r" b="b"/>
            <a:pathLst>
              <a:path w="156845" h="268604">
                <a:moveTo>
                  <a:pt x="156438" y="0"/>
                </a:moveTo>
                <a:lnTo>
                  <a:pt x="0" y="89890"/>
                </a:lnTo>
                <a:lnTo>
                  <a:pt x="0" y="268541"/>
                </a:lnTo>
                <a:lnTo>
                  <a:pt x="156438" y="176326"/>
                </a:lnTo>
                <a:lnTo>
                  <a:pt x="156438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3988842" y="8228660"/>
            <a:ext cx="60960" cy="246379"/>
          </a:xfrm>
          <a:custGeom>
            <a:avLst/>
            <a:gdLst/>
            <a:ahLst/>
            <a:cxnLst/>
            <a:rect l="l" t="t" r="r" b="b"/>
            <a:pathLst>
              <a:path w="60960" h="246379">
                <a:moveTo>
                  <a:pt x="19519" y="0"/>
                </a:moveTo>
                <a:lnTo>
                  <a:pt x="10758" y="3543"/>
                </a:lnTo>
                <a:lnTo>
                  <a:pt x="4187" y="9896"/>
                </a:lnTo>
                <a:lnTo>
                  <a:pt x="403" y="18216"/>
                </a:lnTo>
                <a:lnTo>
                  <a:pt x="0" y="27660"/>
                </a:lnTo>
                <a:lnTo>
                  <a:pt x="23850" y="233476"/>
                </a:lnTo>
                <a:lnTo>
                  <a:pt x="24333" y="239090"/>
                </a:lnTo>
                <a:lnTo>
                  <a:pt x="28714" y="243598"/>
                </a:lnTo>
                <a:lnTo>
                  <a:pt x="48399" y="245846"/>
                </a:lnTo>
                <a:lnTo>
                  <a:pt x="53289" y="243509"/>
                </a:lnTo>
                <a:lnTo>
                  <a:pt x="59994" y="232968"/>
                </a:lnTo>
                <a:lnTo>
                  <a:pt x="60947" y="229590"/>
                </a:lnTo>
                <a:lnTo>
                  <a:pt x="60883" y="226174"/>
                </a:lnTo>
                <a:lnTo>
                  <a:pt x="48298" y="20307"/>
                </a:lnTo>
                <a:lnTo>
                  <a:pt x="44839" y="10983"/>
                </a:lnTo>
                <a:lnTo>
                  <a:pt x="38238" y="4029"/>
                </a:lnTo>
                <a:lnTo>
                  <a:pt x="29472" y="136"/>
                </a:lnTo>
                <a:lnTo>
                  <a:pt x="19519" y="0"/>
                </a:lnTo>
                <a:close/>
              </a:path>
            </a:pathLst>
          </a:custGeom>
          <a:solidFill>
            <a:srgbClr val="3E4C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3736494" y="8204024"/>
            <a:ext cx="225425" cy="125095"/>
          </a:xfrm>
          <a:custGeom>
            <a:avLst/>
            <a:gdLst/>
            <a:ahLst/>
            <a:cxnLst/>
            <a:rect l="l" t="t" r="r" b="b"/>
            <a:pathLst>
              <a:path w="225425" h="125095">
                <a:moveTo>
                  <a:pt x="195458" y="0"/>
                </a:moveTo>
                <a:lnTo>
                  <a:pt x="18388" y="66241"/>
                </a:lnTo>
                <a:lnTo>
                  <a:pt x="0" y="94541"/>
                </a:lnTo>
                <a:lnTo>
                  <a:pt x="2525" y="106399"/>
                </a:lnTo>
                <a:lnTo>
                  <a:pt x="9451" y="116348"/>
                </a:lnTo>
                <a:lnTo>
                  <a:pt x="19311" y="122652"/>
                </a:lnTo>
                <a:lnTo>
                  <a:pt x="30814" y="124797"/>
                </a:lnTo>
                <a:lnTo>
                  <a:pt x="42670" y="122274"/>
                </a:lnTo>
                <a:lnTo>
                  <a:pt x="205903" y="58952"/>
                </a:lnTo>
                <a:lnTo>
                  <a:pt x="216330" y="52204"/>
                </a:lnTo>
                <a:lnTo>
                  <a:pt x="223015" y="42273"/>
                </a:lnTo>
                <a:lnTo>
                  <a:pt x="225382" y="30537"/>
                </a:lnTo>
                <a:lnTo>
                  <a:pt x="222858" y="18375"/>
                </a:lnTo>
                <a:lnTo>
                  <a:pt x="216159" y="8649"/>
                </a:lnTo>
                <a:lnTo>
                  <a:pt x="206630" y="2359"/>
                </a:lnTo>
                <a:lnTo>
                  <a:pt x="195458" y="0"/>
                </a:lnTo>
                <a:close/>
              </a:path>
            </a:pathLst>
          </a:custGeom>
          <a:solidFill>
            <a:srgbClr val="2937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3811754" y="8223613"/>
            <a:ext cx="225425" cy="125095"/>
          </a:xfrm>
          <a:custGeom>
            <a:avLst/>
            <a:gdLst/>
            <a:ahLst/>
            <a:cxnLst/>
            <a:rect l="l" t="t" r="r" b="b"/>
            <a:pathLst>
              <a:path w="225425" h="125095">
                <a:moveTo>
                  <a:pt x="195452" y="0"/>
                </a:moveTo>
                <a:lnTo>
                  <a:pt x="18388" y="66241"/>
                </a:lnTo>
                <a:lnTo>
                  <a:pt x="0" y="94541"/>
                </a:lnTo>
                <a:lnTo>
                  <a:pt x="2525" y="106399"/>
                </a:lnTo>
                <a:lnTo>
                  <a:pt x="9451" y="116348"/>
                </a:lnTo>
                <a:lnTo>
                  <a:pt x="19311" y="122652"/>
                </a:lnTo>
                <a:lnTo>
                  <a:pt x="30814" y="124797"/>
                </a:lnTo>
                <a:lnTo>
                  <a:pt x="42670" y="122274"/>
                </a:lnTo>
                <a:lnTo>
                  <a:pt x="205903" y="58952"/>
                </a:lnTo>
                <a:lnTo>
                  <a:pt x="216330" y="52204"/>
                </a:lnTo>
                <a:lnTo>
                  <a:pt x="223015" y="42273"/>
                </a:lnTo>
                <a:lnTo>
                  <a:pt x="225382" y="30537"/>
                </a:lnTo>
                <a:lnTo>
                  <a:pt x="222858" y="18375"/>
                </a:lnTo>
                <a:lnTo>
                  <a:pt x="216159" y="8649"/>
                </a:lnTo>
                <a:lnTo>
                  <a:pt x="206628" y="2359"/>
                </a:lnTo>
                <a:lnTo>
                  <a:pt x="195452" y="0"/>
                </a:lnTo>
                <a:close/>
              </a:path>
            </a:pathLst>
          </a:custGeom>
          <a:solidFill>
            <a:srgbClr val="3E4C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3941707" y="8036152"/>
            <a:ext cx="156845" cy="187960"/>
          </a:xfrm>
          <a:custGeom>
            <a:avLst/>
            <a:gdLst/>
            <a:ahLst/>
            <a:cxnLst/>
            <a:rect l="l" t="t" r="r" b="b"/>
            <a:pathLst>
              <a:path w="156845" h="187959">
                <a:moveTo>
                  <a:pt x="32511" y="0"/>
                </a:moveTo>
                <a:lnTo>
                  <a:pt x="28003" y="2324"/>
                </a:lnTo>
                <a:lnTo>
                  <a:pt x="27812" y="6375"/>
                </a:lnTo>
                <a:lnTo>
                  <a:pt x="152" y="102641"/>
                </a:lnTo>
                <a:lnTo>
                  <a:pt x="0" y="105663"/>
                </a:lnTo>
                <a:lnTo>
                  <a:pt x="1485" y="108521"/>
                </a:lnTo>
                <a:lnTo>
                  <a:pt x="124459" y="187744"/>
                </a:lnTo>
                <a:lnTo>
                  <a:pt x="127342" y="186258"/>
                </a:lnTo>
                <a:lnTo>
                  <a:pt x="127457" y="183680"/>
                </a:lnTo>
                <a:lnTo>
                  <a:pt x="156019" y="82651"/>
                </a:lnTo>
                <a:lnTo>
                  <a:pt x="156705" y="79349"/>
                </a:lnTo>
                <a:lnTo>
                  <a:pt x="150164" y="757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3873458" y="8149967"/>
            <a:ext cx="189230" cy="115570"/>
          </a:xfrm>
          <a:custGeom>
            <a:avLst/>
            <a:gdLst/>
            <a:ahLst/>
            <a:cxnLst/>
            <a:rect l="l" t="t" r="r" b="b"/>
            <a:pathLst>
              <a:path w="189229" h="115570">
                <a:moveTo>
                  <a:pt x="64566" y="101"/>
                </a:moveTo>
                <a:lnTo>
                  <a:pt x="62166" y="0"/>
                </a:lnTo>
                <a:lnTo>
                  <a:pt x="190" y="32740"/>
                </a:lnTo>
                <a:lnTo>
                  <a:pt x="0" y="37147"/>
                </a:lnTo>
                <a:lnTo>
                  <a:pt x="121945" y="115074"/>
                </a:lnTo>
                <a:lnTo>
                  <a:pt x="124980" y="115214"/>
                </a:lnTo>
                <a:lnTo>
                  <a:pt x="188798" y="82283"/>
                </a:lnTo>
                <a:lnTo>
                  <a:pt x="188887" y="80175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3937104" y="8039068"/>
            <a:ext cx="156845" cy="187325"/>
          </a:xfrm>
          <a:custGeom>
            <a:avLst/>
            <a:gdLst/>
            <a:ahLst/>
            <a:cxnLst/>
            <a:rect l="l" t="t" r="r" b="b"/>
            <a:pathLst>
              <a:path w="156845" h="187325">
                <a:moveTo>
                  <a:pt x="32918" y="0"/>
                </a:moveTo>
                <a:lnTo>
                  <a:pt x="28905" y="1536"/>
                </a:lnTo>
                <a:lnTo>
                  <a:pt x="152" y="101917"/>
                </a:lnTo>
                <a:lnTo>
                  <a:pt x="0" y="104940"/>
                </a:lnTo>
                <a:lnTo>
                  <a:pt x="1485" y="107797"/>
                </a:lnTo>
                <a:lnTo>
                  <a:pt x="124459" y="187020"/>
                </a:lnTo>
                <a:lnTo>
                  <a:pt x="127342" y="185534"/>
                </a:lnTo>
                <a:lnTo>
                  <a:pt x="127457" y="182956"/>
                </a:lnTo>
                <a:lnTo>
                  <a:pt x="156311" y="80835"/>
                </a:lnTo>
                <a:lnTo>
                  <a:pt x="154800" y="77723"/>
                </a:lnTo>
                <a:lnTo>
                  <a:pt x="151599" y="75920"/>
                </a:lnTo>
                <a:lnTo>
                  <a:pt x="36537" y="2146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3873623" y="8146508"/>
            <a:ext cx="189230" cy="115570"/>
          </a:xfrm>
          <a:custGeom>
            <a:avLst/>
            <a:gdLst/>
            <a:ahLst/>
            <a:cxnLst/>
            <a:rect l="l" t="t" r="r" b="b"/>
            <a:pathLst>
              <a:path w="189229" h="115570">
                <a:moveTo>
                  <a:pt x="64566" y="114"/>
                </a:moveTo>
                <a:lnTo>
                  <a:pt x="62166" y="0"/>
                </a:lnTo>
                <a:lnTo>
                  <a:pt x="177" y="32740"/>
                </a:lnTo>
                <a:lnTo>
                  <a:pt x="0" y="37160"/>
                </a:lnTo>
                <a:lnTo>
                  <a:pt x="121945" y="115087"/>
                </a:lnTo>
                <a:lnTo>
                  <a:pt x="124980" y="115227"/>
                </a:lnTo>
                <a:lnTo>
                  <a:pt x="188785" y="82295"/>
                </a:lnTo>
                <a:lnTo>
                  <a:pt x="188887" y="801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3947321" y="8053404"/>
            <a:ext cx="138430" cy="155575"/>
          </a:xfrm>
          <a:custGeom>
            <a:avLst/>
            <a:gdLst/>
            <a:ahLst/>
            <a:cxnLst/>
            <a:rect l="l" t="t" r="r" b="b"/>
            <a:pathLst>
              <a:path w="138429" h="155575">
                <a:moveTo>
                  <a:pt x="27114" y="0"/>
                </a:moveTo>
                <a:lnTo>
                  <a:pt x="0" y="85001"/>
                </a:lnTo>
                <a:lnTo>
                  <a:pt x="111290" y="155054"/>
                </a:lnTo>
                <a:lnTo>
                  <a:pt x="138417" y="70053"/>
                </a:lnTo>
                <a:lnTo>
                  <a:pt x="27114" y="0"/>
                </a:lnTo>
                <a:close/>
              </a:path>
            </a:pathLst>
          </a:custGeom>
          <a:solidFill>
            <a:srgbClr val="B4E2F1">
              <a:alpha val="8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3929462" y="8194650"/>
            <a:ext cx="44450" cy="26670"/>
          </a:xfrm>
          <a:custGeom>
            <a:avLst/>
            <a:gdLst/>
            <a:ahLst/>
            <a:cxnLst/>
            <a:rect l="l" t="t" r="r" b="b"/>
            <a:pathLst>
              <a:path w="44450" h="26670">
                <a:moveTo>
                  <a:pt x="20370" y="0"/>
                </a:moveTo>
                <a:lnTo>
                  <a:pt x="0" y="11010"/>
                </a:lnTo>
                <a:lnTo>
                  <a:pt x="22847" y="26327"/>
                </a:lnTo>
                <a:lnTo>
                  <a:pt x="44183" y="15316"/>
                </a:lnTo>
                <a:lnTo>
                  <a:pt x="20370" y="0"/>
                </a:lnTo>
                <a:close/>
              </a:path>
            </a:pathLst>
          </a:custGeom>
          <a:solidFill>
            <a:srgbClr val="A7C7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3913253" y="8153220"/>
            <a:ext cx="138430" cy="86360"/>
          </a:xfrm>
          <a:custGeom>
            <a:avLst/>
            <a:gdLst/>
            <a:ahLst/>
            <a:cxnLst/>
            <a:rect l="l" t="t" r="r" b="b"/>
            <a:pathLst>
              <a:path w="138429" h="86359">
                <a:moveTo>
                  <a:pt x="25704" y="0"/>
                </a:moveTo>
                <a:lnTo>
                  <a:pt x="0" y="13881"/>
                </a:lnTo>
                <a:lnTo>
                  <a:pt x="112077" y="85953"/>
                </a:lnTo>
                <a:lnTo>
                  <a:pt x="138303" y="72402"/>
                </a:lnTo>
                <a:lnTo>
                  <a:pt x="25704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3728822" y="8223609"/>
            <a:ext cx="123189" cy="130175"/>
          </a:xfrm>
          <a:custGeom>
            <a:avLst/>
            <a:gdLst/>
            <a:ahLst/>
            <a:cxnLst/>
            <a:rect l="l" t="t" r="r" b="b"/>
            <a:pathLst>
              <a:path w="123189" h="130175">
                <a:moveTo>
                  <a:pt x="13220" y="0"/>
                </a:moveTo>
                <a:lnTo>
                  <a:pt x="0" y="51765"/>
                </a:lnTo>
                <a:lnTo>
                  <a:pt x="504" y="68536"/>
                </a:lnTo>
                <a:lnTo>
                  <a:pt x="5605" y="84183"/>
                </a:lnTo>
                <a:lnTo>
                  <a:pt x="44107" y="118325"/>
                </a:lnTo>
                <a:lnTo>
                  <a:pt x="79395" y="130130"/>
                </a:lnTo>
                <a:lnTo>
                  <a:pt x="98001" y="129952"/>
                </a:lnTo>
                <a:lnTo>
                  <a:pt x="116332" y="125628"/>
                </a:lnTo>
                <a:lnTo>
                  <a:pt x="122631" y="123380"/>
                </a:lnTo>
                <a:lnTo>
                  <a:pt x="121716" y="10706"/>
                </a:lnTo>
                <a:lnTo>
                  <a:pt x="13220" y="0"/>
                </a:lnTo>
                <a:close/>
              </a:path>
            </a:pathLst>
          </a:custGeom>
          <a:solidFill>
            <a:srgbClr val="3E4C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3820367" y="7880122"/>
            <a:ext cx="85725" cy="99060"/>
          </a:xfrm>
          <a:custGeom>
            <a:avLst/>
            <a:gdLst/>
            <a:ahLst/>
            <a:cxnLst/>
            <a:rect l="l" t="t" r="r" b="b"/>
            <a:pathLst>
              <a:path w="85725" h="99059">
                <a:moveTo>
                  <a:pt x="8089" y="0"/>
                </a:moveTo>
                <a:lnTo>
                  <a:pt x="0" y="92963"/>
                </a:lnTo>
                <a:lnTo>
                  <a:pt x="69494" y="99009"/>
                </a:lnTo>
                <a:lnTo>
                  <a:pt x="75234" y="76098"/>
                </a:lnTo>
                <a:lnTo>
                  <a:pt x="85559" y="67373"/>
                </a:lnTo>
                <a:lnTo>
                  <a:pt x="77495" y="45973"/>
                </a:lnTo>
                <a:lnTo>
                  <a:pt x="76212" y="5930"/>
                </a:lnTo>
                <a:lnTo>
                  <a:pt x="8089" y="0"/>
                </a:lnTo>
                <a:close/>
              </a:path>
            </a:pathLst>
          </a:custGeom>
          <a:solidFill>
            <a:srgbClr val="FBCD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3817646" y="7954854"/>
            <a:ext cx="34925" cy="52705"/>
          </a:xfrm>
          <a:custGeom>
            <a:avLst/>
            <a:gdLst/>
            <a:ahLst/>
            <a:cxnLst/>
            <a:rect l="l" t="t" r="r" b="b"/>
            <a:pathLst>
              <a:path w="34925" h="52704">
                <a:moveTo>
                  <a:pt x="4305" y="0"/>
                </a:moveTo>
                <a:lnTo>
                  <a:pt x="0" y="49504"/>
                </a:lnTo>
                <a:lnTo>
                  <a:pt x="30378" y="52146"/>
                </a:lnTo>
                <a:lnTo>
                  <a:pt x="34683" y="2641"/>
                </a:lnTo>
                <a:lnTo>
                  <a:pt x="4305" y="0"/>
                </a:lnTo>
                <a:close/>
              </a:path>
            </a:pathLst>
          </a:custGeom>
          <a:solidFill>
            <a:srgbClr val="FBCD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3871682" y="8121661"/>
            <a:ext cx="61594" cy="31750"/>
          </a:xfrm>
          <a:custGeom>
            <a:avLst/>
            <a:gdLst/>
            <a:ahLst/>
            <a:cxnLst/>
            <a:rect l="l" t="t" r="r" b="b"/>
            <a:pathLst>
              <a:path w="61595" h="31750">
                <a:moveTo>
                  <a:pt x="469" y="0"/>
                </a:moveTo>
                <a:lnTo>
                  <a:pt x="0" y="18491"/>
                </a:lnTo>
                <a:lnTo>
                  <a:pt x="749" y="18910"/>
                </a:lnTo>
                <a:lnTo>
                  <a:pt x="13030" y="21424"/>
                </a:lnTo>
                <a:lnTo>
                  <a:pt x="21183" y="27266"/>
                </a:lnTo>
                <a:lnTo>
                  <a:pt x="36703" y="31559"/>
                </a:lnTo>
                <a:lnTo>
                  <a:pt x="38074" y="28384"/>
                </a:lnTo>
                <a:lnTo>
                  <a:pt x="29070" y="22669"/>
                </a:lnTo>
                <a:lnTo>
                  <a:pt x="38696" y="21805"/>
                </a:lnTo>
                <a:lnTo>
                  <a:pt x="60963" y="21805"/>
                </a:lnTo>
                <a:lnTo>
                  <a:pt x="50571" y="10096"/>
                </a:lnTo>
                <a:lnTo>
                  <a:pt x="42355" y="1981"/>
                </a:lnTo>
                <a:lnTo>
                  <a:pt x="14947" y="1981"/>
                </a:lnTo>
                <a:lnTo>
                  <a:pt x="469" y="0"/>
                </a:lnTo>
                <a:close/>
              </a:path>
              <a:path w="61595" h="31750">
                <a:moveTo>
                  <a:pt x="60963" y="21805"/>
                </a:moveTo>
                <a:lnTo>
                  <a:pt x="38696" y="21805"/>
                </a:lnTo>
                <a:lnTo>
                  <a:pt x="59270" y="25908"/>
                </a:lnTo>
                <a:lnTo>
                  <a:pt x="61391" y="22288"/>
                </a:lnTo>
                <a:lnTo>
                  <a:pt x="60963" y="21805"/>
                </a:lnTo>
                <a:close/>
              </a:path>
              <a:path w="61595" h="31750">
                <a:moveTo>
                  <a:pt x="29083" y="101"/>
                </a:moveTo>
                <a:lnTo>
                  <a:pt x="14947" y="1981"/>
                </a:lnTo>
                <a:lnTo>
                  <a:pt x="42355" y="1981"/>
                </a:lnTo>
                <a:lnTo>
                  <a:pt x="41262" y="901"/>
                </a:lnTo>
                <a:lnTo>
                  <a:pt x="29083" y="101"/>
                </a:lnTo>
                <a:close/>
              </a:path>
            </a:pathLst>
          </a:custGeom>
          <a:solidFill>
            <a:srgbClr val="FBB7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3727635" y="7991808"/>
            <a:ext cx="158115" cy="153035"/>
          </a:xfrm>
          <a:custGeom>
            <a:avLst/>
            <a:gdLst/>
            <a:ahLst/>
            <a:cxnLst/>
            <a:rect l="l" t="t" r="r" b="b"/>
            <a:pathLst>
              <a:path w="158114" h="153034">
                <a:moveTo>
                  <a:pt x="44324" y="0"/>
                </a:moveTo>
                <a:lnTo>
                  <a:pt x="37734" y="2544"/>
                </a:lnTo>
                <a:lnTo>
                  <a:pt x="32578" y="7375"/>
                </a:lnTo>
                <a:lnTo>
                  <a:pt x="29565" y="14044"/>
                </a:lnTo>
                <a:lnTo>
                  <a:pt x="0" y="143356"/>
                </a:lnTo>
                <a:lnTo>
                  <a:pt x="5105" y="149896"/>
                </a:lnTo>
                <a:lnTo>
                  <a:pt x="142989" y="152919"/>
                </a:lnTo>
                <a:lnTo>
                  <a:pt x="150465" y="151099"/>
                </a:lnTo>
                <a:lnTo>
                  <a:pt x="155748" y="146102"/>
                </a:lnTo>
                <a:lnTo>
                  <a:pt x="158032" y="139195"/>
                </a:lnTo>
                <a:lnTo>
                  <a:pt x="156514" y="131646"/>
                </a:lnTo>
                <a:lnTo>
                  <a:pt x="155181" y="128992"/>
                </a:lnTo>
                <a:lnTo>
                  <a:pt x="152603" y="127201"/>
                </a:lnTo>
                <a:lnTo>
                  <a:pt x="44208" y="115365"/>
                </a:lnTo>
                <a:lnTo>
                  <a:pt x="65506" y="22261"/>
                </a:lnTo>
                <a:lnTo>
                  <a:pt x="65695" y="14947"/>
                </a:lnTo>
                <a:lnTo>
                  <a:pt x="63149" y="8358"/>
                </a:lnTo>
                <a:lnTo>
                  <a:pt x="58314" y="3201"/>
                </a:lnTo>
                <a:lnTo>
                  <a:pt x="51638" y="188"/>
                </a:lnTo>
                <a:close/>
              </a:path>
            </a:pathLst>
          </a:custGeom>
          <a:solidFill>
            <a:srgbClr val="F475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3814668" y="7976512"/>
            <a:ext cx="39370" cy="23495"/>
          </a:xfrm>
          <a:custGeom>
            <a:avLst/>
            <a:gdLst/>
            <a:ahLst/>
            <a:cxnLst/>
            <a:rect l="l" t="t" r="r" b="b"/>
            <a:pathLst>
              <a:path w="39370" h="23495">
                <a:moveTo>
                  <a:pt x="2057" y="0"/>
                </a:moveTo>
                <a:lnTo>
                  <a:pt x="914" y="901"/>
                </a:lnTo>
                <a:lnTo>
                  <a:pt x="0" y="11417"/>
                </a:lnTo>
                <a:lnTo>
                  <a:pt x="38125" y="23164"/>
                </a:lnTo>
                <a:lnTo>
                  <a:pt x="38900" y="14135"/>
                </a:lnTo>
                <a:lnTo>
                  <a:pt x="37884" y="11163"/>
                </a:lnTo>
                <a:lnTo>
                  <a:pt x="16598" y="7277"/>
                </a:lnTo>
                <a:lnTo>
                  <a:pt x="12128" y="5676"/>
                </a:lnTo>
                <a:lnTo>
                  <a:pt x="2057" y="0"/>
                </a:lnTo>
                <a:close/>
              </a:path>
            </a:pathLst>
          </a:custGeom>
          <a:solidFill>
            <a:srgbClr val="F475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3733937" y="7974745"/>
            <a:ext cx="168275" cy="316230"/>
          </a:xfrm>
          <a:custGeom>
            <a:avLst/>
            <a:gdLst/>
            <a:ahLst/>
            <a:cxnLst/>
            <a:rect l="l" t="t" r="r" b="b"/>
            <a:pathLst>
              <a:path w="168275" h="316229">
                <a:moveTo>
                  <a:pt x="66557" y="0"/>
                </a:moveTo>
                <a:lnTo>
                  <a:pt x="49727" y="540"/>
                </a:lnTo>
                <a:lnTo>
                  <a:pt x="33985" y="10365"/>
                </a:lnTo>
                <a:lnTo>
                  <a:pt x="22725" y="33327"/>
                </a:lnTo>
                <a:lnTo>
                  <a:pt x="34828" y="146916"/>
                </a:lnTo>
                <a:lnTo>
                  <a:pt x="22776" y="180818"/>
                </a:lnTo>
                <a:lnTo>
                  <a:pt x="13140" y="209206"/>
                </a:lnTo>
                <a:lnTo>
                  <a:pt x="5923" y="232780"/>
                </a:lnTo>
                <a:lnTo>
                  <a:pt x="0" y="250375"/>
                </a:lnTo>
                <a:lnTo>
                  <a:pt x="265" y="269817"/>
                </a:lnTo>
                <a:lnTo>
                  <a:pt x="20657" y="290530"/>
                </a:lnTo>
                <a:lnTo>
                  <a:pt x="75112" y="311939"/>
                </a:lnTo>
                <a:lnTo>
                  <a:pt x="108248" y="315625"/>
                </a:lnTo>
                <a:lnTo>
                  <a:pt x="133063" y="309388"/>
                </a:lnTo>
                <a:lnTo>
                  <a:pt x="149772" y="299040"/>
                </a:lnTo>
                <a:lnTo>
                  <a:pt x="158590" y="290388"/>
                </a:lnTo>
                <a:lnTo>
                  <a:pt x="159301" y="283263"/>
                </a:lnTo>
                <a:lnTo>
                  <a:pt x="157104" y="181168"/>
                </a:lnTo>
                <a:lnTo>
                  <a:pt x="167480" y="117021"/>
                </a:lnTo>
                <a:lnTo>
                  <a:pt x="159034" y="56733"/>
                </a:lnTo>
                <a:lnTo>
                  <a:pt x="81081" y="4892"/>
                </a:lnTo>
                <a:lnTo>
                  <a:pt x="66557" y="0"/>
                </a:lnTo>
                <a:close/>
              </a:path>
            </a:pathLst>
          </a:custGeom>
          <a:solidFill>
            <a:srgbClr val="F475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3849743" y="8044146"/>
            <a:ext cx="187002" cy="18535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3759705" y="7846086"/>
            <a:ext cx="148729" cy="14438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2111933" y="5249951"/>
            <a:ext cx="31115" cy="162560"/>
          </a:xfrm>
          <a:custGeom>
            <a:avLst/>
            <a:gdLst/>
            <a:ahLst/>
            <a:cxnLst/>
            <a:rect l="l" t="t" r="r" b="b"/>
            <a:pathLst>
              <a:path w="31114" h="162560">
                <a:moveTo>
                  <a:pt x="31013" y="0"/>
                </a:moveTo>
                <a:lnTo>
                  <a:pt x="0" y="0"/>
                </a:lnTo>
                <a:lnTo>
                  <a:pt x="0" y="162051"/>
                </a:lnTo>
                <a:lnTo>
                  <a:pt x="31013" y="162051"/>
                </a:lnTo>
                <a:lnTo>
                  <a:pt x="310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2179345" y="5249951"/>
            <a:ext cx="31115" cy="162560"/>
          </a:xfrm>
          <a:custGeom>
            <a:avLst/>
            <a:gdLst/>
            <a:ahLst/>
            <a:cxnLst/>
            <a:rect l="l" t="t" r="r" b="b"/>
            <a:pathLst>
              <a:path w="31114" h="162560">
                <a:moveTo>
                  <a:pt x="31000" y="0"/>
                </a:moveTo>
                <a:lnTo>
                  <a:pt x="0" y="0"/>
                </a:lnTo>
                <a:lnTo>
                  <a:pt x="0" y="162051"/>
                </a:lnTo>
                <a:lnTo>
                  <a:pt x="31000" y="162051"/>
                </a:lnTo>
                <a:lnTo>
                  <a:pt x="310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2253716" y="5229771"/>
            <a:ext cx="31115" cy="248285"/>
          </a:xfrm>
          <a:custGeom>
            <a:avLst/>
            <a:gdLst/>
            <a:ahLst/>
            <a:cxnLst/>
            <a:rect l="l" t="t" r="r" b="b"/>
            <a:pathLst>
              <a:path w="31114" h="248285">
                <a:moveTo>
                  <a:pt x="31000" y="0"/>
                </a:moveTo>
                <a:lnTo>
                  <a:pt x="0" y="0"/>
                </a:lnTo>
                <a:lnTo>
                  <a:pt x="0" y="247878"/>
                </a:lnTo>
                <a:lnTo>
                  <a:pt x="31000" y="247878"/>
                </a:lnTo>
                <a:lnTo>
                  <a:pt x="310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1788655" y="5229771"/>
            <a:ext cx="31115" cy="135890"/>
          </a:xfrm>
          <a:custGeom>
            <a:avLst/>
            <a:gdLst/>
            <a:ahLst/>
            <a:cxnLst/>
            <a:rect l="l" t="t" r="r" b="b"/>
            <a:pathLst>
              <a:path w="31114" h="135889">
                <a:moveTo>
                  <a:pt x="31000" y="0"/>
                </a:moveTo>
                <a:lnTo>
                  <a:pt x="0" y="0"/>
                </a:lnTo>
                <a:lnTo>
                  <a:pt x="0" y="135572"/>
                </a:lnTo>
                <a:lnTo>
                  <a:pt x="31000" y="135572"/>
                </a:lnTo>
                <a:lnTo>
                  <a:pt x="310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1537525" y="5229771"/>
            <a:ext cx="31115" cy="196215"/>
          </a:xfrm>
          <a:custGeom>
            <a:avLst/>
            <a:gdLst/>
            <a:ahLst/>
            <a:cxnLst/>
            <a:rect l="l" t="t" r="r" b="b"/>
            <a:pathLst>
              <a:path w="31115" h="196214">
                <a:moveTo>
                  <a:pt x="31000" y="0"/>
                </a:moveTo>
                <a:lnTo>
                  <a:pt x="0" y="0"/>
                </a:lnTo>
                <a:lnTo>
                  <a:pt x="0" y="195834"/>
                </a:lnTo>
                <a:lnTo>
                  <a:pt x="31000" y="195834"/>
                </a:lnTo>
                <a:lnTo>
                  <a:pt x="310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2082545" y="5247627"/>
            <a:ext cx="156845" cy="28575"/>
          </a:xfrm>
          <a:custGeom>
            <a:avLst/>
            <a:gdLst/>
            <a:ahLst/>
            <a:cxnLst/>
            <a:rect l="l" t="t" r="r" b="b"/>
            <a:pathLst>
              <a:path w="156844" h="28575">
                <a:moveTo>
                  <a:pt x="156768" y="0"/>
                </a:moveTo>
                <a:lnTo>
                  <a:pt x="0" y="0"/>
                </a:lnTo>
                <a:lnTo>
                  <a:pt x="0" y="28168"/>
                </a:lnTo>
                <a:lnTo>
                  <a:pt x="156768" y="28168"/>
                </a:lnTo>
                <a:lnTo>
                  <a:pt x="1567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1710504" y="5270098"/>
            <a:ext cx="31115" cy="95250"/>
          </a:xfrm>
          <a:custGeom>
            <a:avLst/>
            <a:gdLst/>
            <a:ahLst/>
            <a:cxnLst/>
            <a:rect l="l" t="t" r="r" b="b"/>
            <a:pathLst>
              <a:path w="31114" h="95250">
                <a:moveTo>
                  <a:pt x="0" y="95250"/>
                </a:moveTo>
                <a:lnTo>
                  <a:pt x="30987" y="95250"/>
                </a:lnTo>
                <a:lnTo>
                  <a:pt x="30987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1624906" y="5242159"/>
            <a:ext cx="116839" cy="27940"/>
          </a:xfrm>
          <a:custGeom>
            <a:avLst/>
            <a:gdLst/>
            <a:ahLst/>
            <a:cxnLst/>
            <a:rect l="l" t="t" r="r" b="b"/>
            <a:pathLst>
              <a:path w="116839" h="27939">
                <a:moveTo>
                  <a:pt x="0" y="27939"/>
                </a:moveTo>
                <a:lnTo>
                  <a:pt x="116586" y="27939"/>
                </a:lnTo>
                <a:lnTo>
                  <a:pt x="116586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1623390" y="5298300"/>
            <a:ext cx="118110" cy="28575"/>
          </a:xfrm>
          <a:custGeom>
            <a:avLst/>
            <a:gdLst/>
            <a:ahLst/>
            <a:cxnLst/>
            <a:rect l="l" t="t" r="r" b="b"/>
            <a:pathLst>
              <a:path w="118110" h="28575">
                <a:moveTo>
                  <a:pt x="118097" y="0"/>
                </a:moveTo>
                <a:lnTo>
                  <a:pt x="0" y="0"/>
                </a:lnTo>
                <a:lnTo>
                  <a:pt x="0" y="28168"/>
                </a:lnTo>
                <a:lnTo>
                  <a:pt x="118097" y="28168"/>
                </a:lnTo>
                <a:lnTo>
                  <a:pt x="11809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1371015" y="5257609"/>
            <a:ext cx="147955" cy="28575"/>
          </a:xfrm>
          <a:custGeom>
            <a:avLst/>
            <a:gdLst/>
            <a:ahLst/>
            <a:cxnLst/>
            <a:rect l="l" t="t" r="r" b="b"/>
            <a:pathLst>
              <a:path w="147955" h="28575">
                <a:moveTo>
                  <a:pt x="147408" y="0"/>
                </a:moveTo>
                <a:lnTo>
                  <a:pt x="0" y="0"/>
                </a:lnTo>
                <a:lnTo>
                  <a:pt x="0" y="28194"/>
                </a:lnTo>
                <a:lnTo>
                  <a:pt x="147408" y="28194"/>
                </a:lnTo>
                <a:lnTo>
                  <a:pt x="14740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1537525" y="5307584"/>
            <a:ext cx="70485" cy="28575"/>
          </a:xfrm>
          <a:custGeom>
            <a:avLst/>
            <a:gdLst/>
            <a:ahLst/>
            <a:cxnLst/>
            <a:rect l="l" t="t" r="r" b="b"/>
            <a:pathLst>
              <a:path w="70484" h="28575">
                <a:moveTo>
                  <a:pt x="70091" y="0"/>
                </a:moveTo>
                <a:lnTo>
                  <a:pt x="0" y="0"/>
                </a:lnTo>
                <a:lnTo>
                  <a:pt x="0" y="28155"/>
                </a:lnTo>
                <a:lnTo>
                  <a:pt x="70091" y="28155"/>
                </a:lnTo>
                <a:lnTo>
                  <a:pt x="7009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1657616" y="5457241"/>
            <a:ext cx="162560" cy="29209"/>
          </a:xfrm>
          <a:custGeom>
            <a:avLst/>
            <a:gdLst/>
            <a:ahLst/>
            <a:cxnLst/>
            <a:rect l="l" t="t" r="r" b="b"/>
            <a:pathLst>
              <a:path w="162560" h="29210">
                <a:moveTo>
                  <a:pt x="0" y="29210"/>
                </a:moveTo>
                <a:lnTo>
                  <a:pt x="162039" y="29210"/>
                </a:lnTo>
                <a:lnTo>
                  <a:pt x="16203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1657616" y="5411521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4" h="45720">
                <a:moveTo>
                  <a:pt x="0" y="45720"/>
                </a:moveTo>
                <a:lnTo>
                  <a:pt x="30987" y="45720"/>
                </a:lnTo>
                <a:lnTo>
                  <a:pt x="30987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1657616" y="5383581"/>
            <a:ext cx="162560" cy="27940"/>
          </a:xfrm>
          <a:custGeom>
            <a:avLst/>
            <a:gdLst/>
            <a:ahLst/>
            <a:cxnLst/>
            <a:rect l="l" t="t" r="r" b="b"/>
            <a:pathLst>
              <a:path w="162560" h="27939">
                <a:moveTo>
                  <a:pt x="0" y="27939"/>
                </a:moveTo>
                <a:lnTo>
                  <a:pt x="162039" y="27939"/>
                </a:lnTo>
                <a:lnTo>
                  <a:pt x="16203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1788655" y="5412105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4" h="45720">
                <a:moveTo>
                  <a:pt x="31000" y="0"/>
                </a:moveTo>
                <a:lnTo>
                  <a:pt x="0" y="0"/>
                </a:lnTo>
                <a:lnTo>
                  <a:pt x="0" y="45516"/>
                </a:lnTo>
                <a:lnTo>
                  <a:pt x="31000" y="45516"/>
                </a:lnTo>
                <a:lnTo>
                  <a:pt x="310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1411461" y="5457891"/>
            <a:ext cx="162560" cy="27940"/>
          </a:xfrm>
          <a:custGeom>
            <a:avLst/>
            <a:gdLst/>
            <a:ahLst/>
            <a:cxnLst/>
            <a:rect l="l" t="t" r="r" b="b"/>
            <a:pathLst>
              <a:path w="162559" h="27939">
                <a:moveTo>
                  <a:pt x="0" y="27939"/>
                </a:moveTo>
                <a:lnTo>
                  <a:pt x="162039" y="27939"/>
                </a:lnTo>
                <a:lnTo>
                  <a:pt x="16203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1411461" y="5414711"/>
            <a:ext cx="31115" cy="43180"/>
          </a:xfrm>
          <a:custGeom>
            <a:avLst/>
            <a:gdLst/>
            <a:ahLst/>
            <a:cxnLst/>
            <a:rect l="l" t="t" r="r" b="b"/>
            <a:pathLst>
              <a:path w="31115" h="43179">
                <a:moveTo>
                  <a:pt x="0" y="43180"/>
                </a:moveTo>
                <a:lnTo>
                  <a:pt x="31038" y="43180"/>
                </a:lnTo>
                <a:lnTo>
                  <a:pt x="31038" y="0"/>
                </a:lnTo>
                <a:lnTo>
                  <a:pt x="0" y="0"/>
                </a:lnTo>
                <a:lnTo>
                  <a:pt x="0" y="431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1710499" y="5286184"/>
            <a:ext cx="109220" cy="28575"/>
          </a:xfrm>
          <a:custGeom>
            <a:avLst/>
            <a:gdLst/>
            <a:ahLst/>
            <a:cxnLst/>
            <a:rect l="l" t="t" r="r" b="b"/>
            <a:pathLst>
              <a:path w="109219" h="28575">
                <a:moveTo>
                  <a:pt x="109156" y="0"/>
                </a:moveTo>
                <a:lnTo>
                  <a:pt x="0" y="0"/>
                </a:lnTo>
                <a:lnTo>
                  <a:pt x="0" y="28168"/>
                </a:lnTo>
                <a:lnTo>
                  <a:pt x="109156" y="28168"/>
                </a:lnTo>
                <a:lnTo>
                  <a:pt x="1091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2079307" y="5385701"/>
            <a:ext cx="202565" cy="28575"/>
          </a:xfrm>
          <a:custGeom>
            <a:avLst/>
            <a:gdLst/>
            <a:ahLst/>
            <a:cxnLst/>
            <a:rect l="l" t="t" r="r" b="b"/>
            <a:pathLst>
              <a:path w="202564" h="28575">
                <a:moveTo>
                  <a:pt x="202082" y="0"/>
                </a:moveTo>
                <a:lnTo>
                  <a:pt x="0" y="0"/>
                </a:lnTo>
                <a:lnTo>
                  <a:pt x="0" y="28181"/>
                </a:lnTo>
                <a:lnTo>
                  <a:pt x="202082" y="28181"/>
                </a:lnTo>
                <a:lnTo>
                  <a:pt x="2020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1938477" y="5350611"/>
            <a:ext cx="31115" cy="87630"/>
          </a:xfrm>
          <a:custGeom>
            <a:avLst/>
            <a:gdLst/>
            <a:ahLst/>
            <a:cxnLst/>
            <a:rect l="l" t="t" r="r" b="b"/>
            <a:pathLst>
              <a:path w="31114" h="87629">
                <a:moveTo>
                  <a:pt x="31026" y="0"/>
                </a:moveTo>
                <a:lnTo>
                  <a:pt x="0" y="0"/>
                </a:lnTo>
                <a:lnTo>
                  <a:pt x="0" y="87553"/>
                </a:lnTo>
                <a:lnTo>
                  <a:pt x="31026" y="87553"/>
                </a:lnTo>
                <a:lnTo>
                  <a:pt x="3102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1839214" y="5411889"/>
            <a:ext cx="229870" cy="28575"/>
          </a:xfrm>
          <a:custGeom>
            <a:avLst/>
            <a:gdLst/>
            <a:ahLst/>
            <a:cxnLst/>
            <a:rect l="l" t="t" r="r" b="b"/>
            <a:pathLst>
              <a:path w="229869" h="28575">
                <a:moveTo>
                  <a:pt x="229527" y="0"/>
                </a:moveTo>
                <a:lnTo>
                  <a:pt x="0" y="0"/>
                </a:lnTo>
                <a:lnTo>
                  <a:pt x="0" y="28168"/>
                </a:lnTo>
                <a:lnTo>
                  <a:pt x="229527" y="28168"/>
                </a:lnTo>
                <a:lnTo>
                  <a:pt x="22952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2309088" y="5411889"/>
            <a:ext cx="229870" cy="28575"/>
          </a:xfrm>
          <a:custGeom>
            <a:avLst/>
            <a:gdLst/>
            <a:ahLst/>
            <a:cxnLst/>
            <a:rect l="l" t="t" r="r" b="b"/>
            <a:pathLst>
              <a:path w="229869" h="28575">
                <a:moveTo>
                  <a:pt x="229514" y="0"/>
                </a:moveTo>
                <a:lnTo>
                  <a:pt x="0" y="0"/>
                </a:lnTo>
                <a:lnTo>
                  <a:pt x="0" y="28168"/>
                </a:lnTo>
                <a:lnTo>
                  <a:pt x="229514" y="28168"/>
                </a:lnTo>
                <a:lnTo>
                  <a:pt x="2295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389404" y="5295097"/>
            <a:ext cx="111125" cy="100965"/>
          </a:xfrm>
          <a:custGeom>
            <a:avLst/>
            <a:gdLst/>
            <a:ahLst/>
            <a:cxnLst/>
            <a:rect l="l" t="t" r="r" b="b"/>
            <a:pathLst>
              <a:path w="111125" h="100964">
                <a:moveTo>
                  <a:pt x="55295" y="0"/>
                </a:moveTo>
                <a:lnTo>
                  <a:pt x="33781" y="3964"/>
                </a:lnTo>
                <a:lnTo>
                  <a:pt x="16203" y="14771"/>
                </a:lnTo>
                <a:lnTo>
                  <a:pt x="4348" y="30791"/>
                </a:lnTo>
                <a:lnTo>
                  <a:pt x="0" y="50393"/>
                </a:lnTo>
                <a:lnTo>
                  <a:pt x="4348" y="70004"/>
                </a:lnTo>
                <a:lnTo>
                  <a:pt x="16203" y="86018"/>
                </a:lnTo>
                <a:lnTo>
                  <a:pt x="33781" y="96815"/>
                </a:lnTo>
                <a:lnTo>
                  <a:pt x="55295" y="100774"/>
                </a:lnTo>
                <a:lnTo>
                  <a:pt x="76827" y="96815"/>
                </a:lnTo>
                <a:lnTo>
                  <a:pt x="94430" y="86018"/>
                </a:lnTo>
                <a:lnTo>
                  <a:pt x="102900" y="74599"/>
                </a:lnTo>
                <a:lnTo>
                  <a:pt x="55295" y="74599"/>
                </a:lnTo>
                <a:lnTo>
                  <a:pt x="45872" y="72692"/>
                </a:lnTo>
                <a:lnTo>
                  <a:pt x="38141" y="67497"/>
                </a:lnTo>
                <a:lnTo>
                  <a:pt x="32910" y="59801"/>
                </a:lnTo>
                <a:lnTo>
                  <a:pt x="30987" y="50393"/>
                </a:lnTo>
                <a:lnTo>
                  <a:pt x="32910" y="41002"/>
                </a:lnTo>
                <a:lnTo>
                  <a:pt x="38141" y="33318"/>
                </a:lnTo>
                <a:lnTo>
                  <a:pt x="45872" y="28130"/>
                </a:lnTo>
                <a:lnTo>
                  <a:pt x="55295" y="26225"/>
                </a:lnTo>
                <a:lnTo>
                  <a:pt x="102923" y="26225"/>
                </a:lnTo>
                <a:lnTo>
                  <a:pt x="94430" y="14771"/>
                </a:lnTo>
                <a:lnTo>
                  <a:pt x="76827" y="3964"/>
                </a:lnTo>
                <a:lnTo>
                  <a:pt x="55295" y="0"/>
                </a:lnTo>
                <a:close/>
              </a:path>
              <a:path w="111125" h="100964">
                <a:moveTo>
                  <a:pt x="102923" y="26225"/>
                </a:moveTo>
                <a:lnTo>
                  <a:pt x="55295" y="26225"/>
                </a:lnTo>
                <a:lnTo>
                  <a:pt x="64793" y="28130"/>
                </a:lnTo>
                <a:lnTo>
                  <a:pt x="72539" y="33318"/>
                </a:lnTo>
                <a:lnTo>
                  <a:pt x="77755" y="41002"/>
                </a:lnTo>
                <a:lnTo>
                  <a:pt x="79667" y="50393"/>
                </a:lnTo>
                <a:lnTo>
                  <a:pt x="77755" y="59801"/>
                </a:lnTo>
                <a:lnTo>
                  <a:pt x="72539" y="67497"/>
                </a:lnTo>
                <a:lnTo>
                  <a:pt x="64793" y="72692"/>
                </a:lnTo>
                <a:lnTo>
                  <a:pt x="55295" y="74599"/>
                </a:lnTo>
                <a:lnTo>
                  <a:pt x="102900" y="74599"/>
                </a:lnTo>
                <a:lnTo>
                  <a:pt x="106309" y="70004"/>
                </a:lnTo>
                <a:lnTo>
                  <a:pt x="110667" y="50393"/>
                </a:lnTo>
                <a:lnTo>
                  <a:pt x="106309" y="30791"/>
                </a:lnTo>
                <a:lnTo>
                  <a:pt x="102923" y="2622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1424862" y="5210649"/>
            <a:ext cx="40005" cy="37465"/>
          </a:xfrm>
          <a:custGeom>
            <a:avLst/>
            <a:gdLst/>
            <a:ahLst/>
            <a:cxnLst/>
            <a:rect l="l" t="t" r="r" b="b"/>
            <a:pathLst>
              <a:path w="40005" h="37464">
                <a:moveTo>
                  <a:pt x="19837" y="0"/>
                </a:moveTo>
                <a:lnTo>
                  <a:pt x="12119" y="1456"/>
                </a:lnTo>
                <a:lnTo>
                  <a:pt x="5813" y="5422"/>
                </a:lnTo>
                <a:lnTo>
                  <a:pt x="1560" y="11294"/>
                </a:lnTo>
                <a:lnTo>
                  <a:pt x="0" y="18465"/>
                </a:lnTo>
                <a:lnTo>
                  <a:pt x="1560" y="25664"/>
                </a:lnTo>
                <a:lnTo>
                  <a:pt x="5813" y="31546"/>
                </a:lnTo>
                <a:lnTo>
                  <a:pt x="12119" y="35514"/>
                </a:lnTo>
                <a:lnTo>
                  <a:pt x="19837" y="36969"/>
                </a:lnTo>
                <a:lnTo>
                  <a:pt x="27590" y="35514"/>
                </a:lnTo>
                <a:lnTo>
                  <a:pt x="33910" y="31546"/>
                </a:lnTo>
                <a:lnTo>
                  <a:pt x="38166" y="25664"/>
                </a:lnTo>
                <a:lnTo>
                  <a:pt x="39725" y="18465"/>
                </a:lnTo>
                <a:lnTo>
                  <a:pt x="38166" y="11294"/>
                </a:lnTo>
                <a:lnTo>
                  <a:pt x="33910" y="5422"/>
                </a:lnTo>
                <a:lnTo>
                  <a:pt x="27590" y="1456"/>
                </a:lnTo>
                <a:lnTo>
                  <a:pt x="1983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1882076" y="5239688"/>
            <a:ext cx="144145" cy="137795"/>
          </a:xfrm>
          <a:custGeom>
            <a:avLst/>
            <a:gdLst/>
            <a:ahLst/>
            <a:cxnLst/>
            <a:rect l="l" t="t" r="r" b="b"/>
            <a:pathLst>
              <a:path w="144144" h="137795">
                <a:moveTo>
                  <a:pt x="71907" y="0"/>
                </a:moveTo>
                <a:lnTo>
                  <a:pt x="43955" y="5395"/>
                </a:lnTo>
                <a:lnTo>
                  <a:pt x="21094" y="20104"/>
                </a:lnTo>
                <a:lnTo>
                  <a:pt x="5663" y="41908"/>
                </a:lnTo>
                <a:lnTo>
                  <a:pt x="0" y="68592"/>
                </a:lnTo>
                <a:lnTo>
                  <a:pt x="5663" y="95281"/>
                </a:lnTo>
                <a:lnTo>
                  <a:pt x="21094" y="117108"/>
                </a:lnTo>
                <a:lnTo>
                  <a:pt x="43955" y="131841"/>
                </a:lnTo>
                <a:lnTo>
                  <a:pt x="71907" y="137248"/>
                </a:lnTo>
                <a:lnTo>
                  <a:pt x="99875" y="131841"/>
                </a:lnTo>
                <a:lnTo>
                  <a:pt x="122734" y="117108"/>
                </a:lnTo>
                <a:lnTo>
                  <a:pt x="128110" y="109499"/>
                </a:lnTo>
                <a:lnTo>
                  <a:pt x="71907" y="109499"/>
                </a:lnTo>
                <a:lnTo>
                  <a:pt x="56032" y="106283"/>
                </a:lnTo>
                <a:lnTo>
                  <a:pt x="43038" y="97513"/>
                </a:lnTo>
                <a:lnTo>
                  <a:pt x="34261" y="84510"/>
                </a:lnTo>
                <a:lnTo>
                  <a:pt x="31038" y="68592"/>
                </a:lnTo>
                <a:lnTo>
                  <a:pt x="34261" y="52674"/>
                </a:lnTo>
                <a:lnTo>
                  <a:pt x="43038" y="39671"/>
                </a:lnTo>
                <a:lnTo>
                  <a:pt x="56032" y="30902"/>
                </a:lnTo>
                <a:lnTo>
                  <a:pt x="71907" y="27686"/>
                </a:lnTo>
                <a:lnTo>
                  <a:pt x="128097" y="27686"/>
                </a:lnTo>
                <a:lnTo>
                  <a:pt x="122734" y="20104"/>
                </a:lnTo>
                <a:lnTo>
                  <a:pt x="99875" y="5395"/>
                </a:lnTo>
                <a:lnTo>
                  <a:pt x="71907" y="0"/>
                </a:lnTo>
                <a:close/>
              </a:path>
              <a:path w="144144" h="137795">
                <a:moveTo>
                  <a:pt x="128097" y="27686"/>
                </a:moveTo>
                <a:lnTo>
                  <a:pt x="71907" y="27686"/>
                </a:lnTo>
                <a:lnTo>
                  <a:pt x="87832" y="30902"/>
                </a:lnTo>
                <a:lnTo>
                  <a:pt x="100839" y="39671"/>
                </a:lnTo>
                <a:lnTo>
                  <a:pt x="109610" y="52674"/>
                </a:lnTo>
                <a:lnTo>
                  <a:pt x="112826" y="68592"/>
                </a:lnTo>
                <a:lnTo>
                  <a:pt x="109610" y="84510"/>
                </a:lnTo>
                <a:lnTo>
                  <a:pt x="100839" y="97513"/>
                </a:lnTo>
                <a:lnTo>
                  <a:pt x="87832" y="106283"/>
                </a:lnTo>
                <a:lnTo>
                  <a:pt x="71907" y="109499"/>
                </a:lnTo>
                <a:lnTo>
                  <a:pt x="128110" y="109499"/>
                </a:lnTo>
                <a:lnTo>
                  <a:pt x="138156" y="95281"/>
                </a:lnTo>
                <a:lnTo>
                  <a:pt x="143814" y="68592"/>
                </a:lnTo>
                <a:lnTo>
                  <a:pt x="138156" y="41908"/>
                </a:lnTo>
                <a:lnTo>
                  <a:pt x="128097" y="2768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2330209" y="5240038"/>
            <a:ext cx="187312" cy="13420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2613097" y="5256074"/>
            <a:ext cx="140855" cy="19839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2781175" y="5255519"/>
            <a:ext cx="170218" cy="20232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2975198" y="5256074"/>
            <a:ext cx="140855" cy="19839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3143277" y="5255519"/>
            <a:ext cx="170218" cy="20232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3387583" y="5211204"/>
            <a:ext cx="414986" cy="27639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633107" y="5062749"/>
            <a:ext cx="572770" cy="571500"/>
          </a:xfrm>
          <a:custGeom>
            <a:avLst/>
            <a:gdLst/>
            <a:ahLst/>
            <a:cxnLst/>
            <a:rect l="l" t="t" r="r" b="b"/>
            <a:pathLst>
              <a:path w="572769" h="571500">
                <a:moveTo>
                  <a:pt x="572089" y="0"/>
                </a:moveTo>
                <a:lnTo>
                  <a:pt x="261041" y="0"/>
                </a:lnTo>
                <a:lnTo>
                  <a:pt x="105823" y="4055"/>
                </a:lnTo>
                <a:lnTo>
                  <a:pt x="26950" y="32442"/>
                </a:lnTo>
                <a:lnTo>
                  <a:pt x="0" y="109492"/>
                </a:lnTo>
                <a:lnTo>
                  <a:pt x="551" y="259537"/>
                </a:lnTo>
                <a:lnTo>
                  <a:pt x="551" y="571284"/>
                </a:lnTo>
                <a:lnTo>
                  <a:pt x="311600" y="571284"/>
                </a:lnTo>
                <a:lnTo>
                  <a:pt x="466817" y="567228"/>
                </a:lnTo>
                <a:lnTo>
                  <a:pt x="545691" y="538841"/>
                </a:lnTo>
                <a:lnTo>
                  <a:pt x="572641" y="461791"/>
                </a:lnTo>
                <a:lnTo>
                  <a:pt x="572089" y="311746"/>
                </a:lnTo>
                <a:lnTo>
                  <a:pt x="572089" y="0"/>
                </a:lnTo>
                <a:close/>
              </a:path>
            </a:pathLst>
          </a:custGeom>
          <a:solidFill>
            <a:srgbClr val="E5E6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623483" y="5054400"/>
            <a:ext cx="571500" cy="570230"/>
          </a:xfrm>
          <a:custGeom>
            <a:avLst/>
            <a:gdLst/>
            <a:ahLst/>
            <a:cxnLst/>
            <a:rect l="l" t="t" r="r" b="b"/>
            <a:pathLst>
              <a:path w="571500" h="570229">
                <a:moveTo>
                  <a:pt x="570789" y="0"/>
                </a:moveTo>
                <a:lnTo>
                  <a:pt x="260452" y="0"/>
                </a:lnTo>
                <a:lnTo>
                  <a:pt x="105586" y="4046"/>
                </a:lnTo>
                <a:lnTo>
                  <a:pt x="26891" y="32369"/>
                </a:lnTo>
                <a:lnTo>
                  <a:pt x="0" y="109245"/>
                </a:lnTo>
                <a:lnTo>
                  <a:pt x="546" y="258953"/>
                </a:lnTo>
                <a:lnTo>
                  <a:pt x="546" y="569988"/>
                </a:lnTo>
                <a:lnTo>
                  <a:pt x="310883" y="569988"/>
                </a:lnTo>
                <a:lnTo>
                  <a:pt x="465756" y="565942"/>
                </a:lnTo>
                <a:lnTo>
                  <a:pt x="544454" y="537621"/>
                </a:lnTo>
                <a:lnTo>
                  <a:pt x="571343" y="460748"/>
                </a:lnTo>
                <a:lnTo>
                  <a:pt x="570789" y="311048"/>
                </a:lnTo>
                <a:lnTo>
                  <a:pt x="570789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750036" y="5435803"/>
            <a:ext cx="318770" cy="33020"/>
          </a:xfrm>
          <a:custGeom>
            <a:avLst/>
            <a:gdLst/>
            <a:ahLst/>
            <a:cxnLst/>
            <a:rect l="l" t="t" r="r" b="b"/>
            <a:pathLst>
              <a:path w="318769" h="33020">
                <a:moveTo>
                  <a:pt x="318236" y="0"/>
                </a:moveTo>
                <a:lnTo>
                  <a:pt x="0" y="0"/>
                </a:lnTo>
                <a:lnTo>
                  <a:pt x="0" y="32829"/>
                </a:lnTo>
                <a:lnTo>
                  <a:pt x="318236" y="32829"/>
                </a:lnTo>
                <a:lnTo>
                  <a:pt x="31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960640" y="5360492"/>
            <a:ext cx="107950" cy="33020"/>
          </a:xfrm>
          <a:custGeom>
            <a:avLst/>
            <a:gdLst/>
            <a:ahLst/>
            <a:cxnLst/>
            <a:rect l="l" t="t" r="r" b="b"/>
            <a:pathLst>
              <a:path w="107950" h="33020">
                <a:moveTo>
                  <a:pt x="107632" y="0"/>
                </a:moveTo>
                <a:lnTo>
                  <a:pt x="0" y="0"/>
                </a:lnTo>
                <a:lnTo>
                  <a:pt x="0" y="32829"/>
                </a:lnTo>
                <a:lnTo>
                  <a:pt x="107632" y="32829"/>
                </a:lnTo>
                <a:lnTo>
                  <a:pt x="1076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960640" y="5285194"/>
            <a:ext cx="107950" cy="33020"/>
          </a:xfrm>
          <a:custGeom>
            <a:avLst/>
            <a:gdLst/>
            <a:ahLst/>
            <a:cxnLst/>
            <a:rect l="l" t="t" r="r" b="b"/>
            <a:pathLst>
              <a:path w="107950" h="33020">
                <a:moveTo>
                  <a:pt x="107632" y="0"/>
                </a:moveTo>
                <a:lnTo>
                  <a:pt x="0" y="0"/>
                </a:lnTo>
                <a:lnTo>
                  <a:pt x="0" y="32829"/>
                </a:lnTo>
                <a:lnTo>
                  <a:pt x="107632" y="32829"/>
                </a:lnTo>
                <a:lnTo>
                  <a:pt x="1076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960640" y="5210149"/>
            <a:ext cx="107950" cy="33020"/>
          </a:xfrm>
          <a:custGeom>
            <a:avLst/>
            <a:gdLst/>
            <a:ahLst/>
            <a:cxnLst/>
            <a:rect l="l" t="t" r="r" b="b"/>
            <a:pathLst>
              <a:path w="107950" h="33020">
                <a:moveTo>
                  <a:pt x="107632" y="0"/>
                </a:moveTo>
                <a:lnTo>
                  <a:pt x="0" y="0"/>
                </a:lnTo>
                <a:lnTo>
                  <a:pt x="0" y="32829"/>
                </a:lnTo>
                <a:lnTo>
                  <a:pt x="107632" y="32829"/>
                </a:lnTo>
                <a:lnTo>
                  <a:pt x="1076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750616" y="5210151"/>
            <a:ext cx="182524" cy="18291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616127" y="6036316"/>
            <a:ext cx="613410" cy="613410"/>
          </a:xfrm>
          <a:custGeom>
            <a:avLst/>
            <a:gdLst/>
            <a:ahLst/>
            <a:cxnLst/>
            <a:rect l="l" t="t" r="r" b="b"/>
            <a:pathLst>
              <a:path w="613410" h="613409">
                <a:moveTo>
                  <a:pt x="56159" y="0"/>
                </a:moveTo>
                <a:lnTo>
                  <a:pt x="23692" y="877"/>
                </a:lnTo>
                <a:lnTo>
                  <a:pt x="7019" y="7019"/>
                </a:lnTo>
                <a:lnTo>
                  <a:pt x="877" y="23692"/>
                </a:lnTo>
                <a:lnTo>
                  <a:pt x="0" y="56159"/>
                </a:lnTo>
                <a:lnTo>
                  <a:pt x="0" y="556653"/>
                </a:lnTo>
                <a:lnTo>
                  <a:pt x="877" y="589120"/>
                </a:lnTo>
                <a:lnTo>
                  <a:pt x="7019" y="605793"/>
                </a:lnTo>
                <a:lnTo>
                  <a:pt x="23692" y="611935"/>
                </a:lnTo>
                <a:lnTo>
                  <a:pt x="56159" y="612813"/>
                </a:lnTo>
                <a:lnTo>
                  <a:pt x="556641" y="612813"/>
                </a:lnTo>
                <a:lnTo>
                  <a:pt x="589108" y="611935"/>
                </a:lnTo>
                <a:lnTo>
                  <a:pt x="605780" y="605793"/>
                </a:lnTo>
                <a:lnTo>
                  <a:pt x="611922" y="589120"/>
                </a:lnTo>
                <a:lnTo>
                  <a:pt x="612800" y="556653"/>
                </a:lnTo>
                <a:lnTo>
                  <a:pt x="612800" y="56159"/>
                </a:lnTo>
                <a:lnTo>
                  <a:pt x="611922" y="23692"/>
                </a:lnTo>
                <a:lnTo>
                  <a:pt x="605780" y="7019"/>
                </a:lnTo>
                <a:lnTo>
                  <a:pt x="589108" y="877"/>
                </a:lnTo>
                <a:lnTo>
                  <a:pt x="556641" y="0"/>
                </a:lnTo>
                <a:lnTo>
                  <a:pt x="56159" y="0"/>
                </a:lnTo>
                <a:close/>
              </a:path>
            </a:pathLst>
          </a:custGeom>
          <a:ln w="6350">
            <a:solidFill>
              <a:srgbClr val="E95A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616127" y="6838936"/>
            <a:ext cx="613410" cy="613410"/>
          </a:xfrm>
          <a:custGeom>
            <a:avLst/>
            <a:gdLst/>
            <a:ahLst/>
            <a:cxnLst/>
            <a:rect l="l" t="t" r="r" b="b"/>
            <a:pathLst>
              <a:path w="613410" h="613409">
                <a:moveTo>
                  <a:pt x="56159" y="0"/>
                </a:moveTo>
                <a:lnTo>
                  <a:pt x="23692" y="877"/>
                </a:lnTo>
                <a:lnTo>
                  <a:pt x="7019" y="7019"/>
                </a:lnTo>
                <a:lnTo>
                  <a:pt x="877" y="23692"/>
                </a:lnTo>
                <a:lnTo>
                  <a:pt x="0" y="56159"/>
                </a:lnTo>
                <a:lnTo>
                  <a:pt x="0" y="556653"/>
                </a:lnTo>
                <a:lnTo>
                  <a:pt x="877" y="589120"/>
                </a:lnTo>
                <a:lnTo>
                  <a:pt x="7019" y="605793"/>
                </a:lnTo>
                <a:lnTo>
                  <a:pt x="23692" y="611935"/>
                </a:lnTo>
                <a:lnTo>
                  <a:pt x="56159" y="612813"/>
                </a:lnTo>
                <a:lnTo>
                  <a:pt x="556641" y="612813"/>
                </a:lnTo>
                <a:lnTo>
                  <a:pt x="589108" y="611935"/>
                </a:lnTo>
                <a:lnTo>
                  <a:pt x="605780" y="605793"/>
                </a:lnTo>
                <a:lnTo>
                  <a:pt x="611922" y="589120"/>
                </a:lnTo>
                <a:lnTo>
                  <a:pt x="612800" y="556653"/>
                </a:lnTo>
                <a:lnTo>
                  <a:pt x="612800" y="56159"/>
                </a:lnTo>
                <a:lnTo>
                  <a:pt x="611922" y="23692"/>
                </a:lnTo>
                <a:lnTo>
                  <a:pt x="605780" y="7019"/>
                </a:lnTo>
                <a:lnTo>
                  <a:pt x="589108" y="877"/>
                </a:lnTo>
                <a:lnTo>
                  <a:pt x="556641" y="0"/>
                </a:lnTo>
                <a:lnTo>
                  <a:pt x="56159" y="0"/>
                </a:lnTo>
                <a:close/>
              </a:path>
            </a:pathLst>
          </a:custGeom>
          <a:ln w="6350">
            <a:solidFill>
              <a:srgbClr val="E95A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616127" y="7641557"/>
            <a:ext cx="613410" cy="613410"/>
          </a:xfrm>
          <a:custGeom>
            <a:avLst/>
            <a:gdLst/>
            <a:ahLst/>
            <a:cxnLst/>
            <a:rect l="l" t="t" r="r" b="b"/>
            <a:pathLst>
              <a:path w="613410" h="613409">
                <a:moveTo>
                  <a:pt x="56159" y="0"/>
                </a:moveTo>
                <a:lnTo>
                  <a:pt x="23692" y="877"/>
                </a:lnTo>
                <a:lnTo>
                  <a:pt x="7019" y="7019"/>
                </a:lnTo>
                <a:lnTo>
                  <a:pt x="877" y="23692"/>
                </a:lnTo>
                <a:lnTo>
                  <a:pt x="0" y="56159"/>
                </a:lnTo>
                <a:lnTo>
                  <a:pt x="0" y="556653"/>
                </a:lnTo>
                <a:lnTo>
                  <a:pt x="877" y="589120"/>
                </a:lnTo>
                <a:lnTo>
                  <a:pt x="7019" y="605793"/>
                </a:lnTo>
                <a:lnTo>
                  <a:pt x="23692" y="611935"/>
                </a:lnTo>
                <a:lnTo>
                  <a:pt x="56159" y="612813"/>
                </a:lnTo>
                <a:lnTo>
                  <a:pt x="556641" y="612813"/>
                </a:lnTo>
                <a:lnTo>
                  <a:pt x="589108" y="611935"/>
                </a:lnTo>
                <a:lnTo>
                  <a:pt x="605780" y="605793"/>
                </a:lnTo>
                <a:lnTo>
                  <a:pt x="611922" y="589120"/>
                </a:lnTo>
                <a:lnTo>
                  <a:pt x="612800" y="556653"/>
                </a:lnTo>
                <a:lnTo>
                  <a:pt x="612800" y="56159"/>
                </a:lnTo>
                <a:lnTo>
                  <a:pt x="611922" y="23692"/>
                </a:lnTo>
                <a:lnTo>
                  <a:pt x="605780" y="7019"/>
                </a:lnTo>
                <a:lnTo>
                  <a:pt x="589108" y="877"/>
                </a:lnTo>
                <a:lnTo>
                  <a:pt x="556641" y="0"/>
                </a:lnTo>
                <a:lnTo>
                  <a:pt x="56159" y="0"/>
                </a:lnTo>
                <a:close/>
              </a:path>
            </a:pathLst>
          </a:custGeom>
          <a:ln w="6350">
            <a:solidFill>
              <a:srgbClr val="E95A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612000" y="4876387"/>
            <a:ext cx="5328285" cy="0"/>
          </a:xfrm>
          <a:custGeom>
            <a:avLst/>
            <a:gdLst/>
            <a:ahLst/>
            <a:cxnLst/>
            <a:rect l="l" t="t" r="r" b="b"/>
            <a:pathLst>
              <a:path w="5328285" h="0">
                <a:moveTo>
                  <a:pt x="0" y="0"/>
                </a:moveTo>
                <a:lnTo>
                  <a:pt x="5328005" y="0"/>
                </a:lnTo>
              </a:path>
            </a:pathLst>
          </a:custGeom>
          <a:ln w="33020">
            <a:solidFill>
              <a:srgbClr val="E95A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 txBox="1"/>
          <p:nvPr/>
        </p:nvSpPr>
        <p:spPr>
          <a:xfrm>
            <a:off x="1324942" y="5997434"/>
            <a:ext cx="1863725" cy="50673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ct val="126000"/>
              </a:lnSpc>
              <a:spcBef>
                <a:spcPts val="204"/>
              </a:spcBef>
            </a:pPr>
            <a:r>
              <a:rPr dirty="0" sz="900" spc="-75" b="1">
                <a:solidFill>
                  <a:srgbClr val="E95A47"/>
                </a:solidFill>
                <a:latin typeface="Adobe 고딕 Std B"/>
                <a:cs typeface="Adobe 고딕 Std B"/>
              </a:rPr>
              <a:t>미디어 파일 저장  </a:t>
            </a: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한쇼에서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동영상 길이를 </a:t>
            </a: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조절하고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미디어 </a:t>
            </a: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파일로 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저장할 </a:t>
            </a:r>
            <a:r>
              <a:rPr dirty="0" sz="750" spc="-60">
                <a:solidFill>
                  <a:srgbClr val="231F20"/>
                </a:solidFill>
                <a:latin typeface="Arial Unicode MS"/>
                <a:cs typeface="Arial Unicode MS"/>
              </a:rPr>
              <a:t>수</a:t>
            </a:r>
            <a:r>
              <a:rPr dirty="0" sz="750" spc="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65">
                <a:solidFill>
                  <a:srgbClr val="231F20"/>
                </a:solidFill>
                <a:latin typeface="Arial Unicode MS"/>
                <a:cs typeface="Arial Unicode MS"/>
              </a:rPr>
              <a:t>있습니다.</a:t>
            </a:r>
            <a:endParaRPr sz="750">
              <a:latin typeface="Arial Unicode MS"/>
              <a:cs typeface="Arial Unicode MS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1324942" y="6800053"/>
            <a:ext cx="1814195" cy="130937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41275">
              <a:lnSpc>
                <a:spcPct val="126000"/>
              </a:lnSpc>
              <a:spcBef>
                <a:spcPts val="204"/>
              </a:spcBef>
            </a:pPr>
            <a:r>
              <a:rPr dirty="0" sz="900" spc="-75" b="1">
                <a:solidFill>
                  <a:srgbClr val="E95A47"/>
                </a:solidFill>
                <a:latin typeface="Adobe 고딕 Std B"/>
                <a:cs typeface="Adobe 고딕 Std B"/>
              </a:rPr>
              <a:t>스포트라이트  </a:t>
            </a: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프레젠테이션 </a:t>
            </a:r>
            <a:r>
              <a:rPr dirty="0" sz="750" spc="-60">
                <a:solidFill>
                  <a:srgbClr val="231F20"/>
                </a:solidFill>
                <a:latin typeface="Arial Unicode MS"/>
                <a:cs typeface="Arial Unicode MS"/>
              </a:rPr>
              <a:t>시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복잡한 표나 </a:t>
            </a: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차트에서 강조할 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부분만 밝게 연출할 </a:t>
            </a:r>
            <a:r>
              <a:rPr dirty="0" sz="750" spc="-60">
                <a:solidFill>
                  <a:srgbClr val="231F20"/>
                </a:solidFill>
                <a:latin typeface="Arial Unicode MS"/>
                <a:cs typeface="Arial Unicode MS"/>
              </a:rPr>
              <a:t>수</a:t>
            </a:r>
            <a:r>
              <a:rPr dirty="0" sz="750" spc="7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65">
                <a:solidFill>
                  <a:srgbClr val="231F20"/>
                </a:solidFill>
                <a:latin typeface="Arial Unicode MS"/>
                <a:cs typeface="Arial Unicode MS"/>
              </a:rPr>
              <a:t>있습니다.</a:t>
            </a:r>
            <a:endParaRPr sz="75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Arial Unicode MS"/>
              <a:cs typeface="Arial Unicode MS"/>
            </a:endParaRPr>
          </a:p>
          <a:p>
            <a:pPr marL="12700" marR="5080">
              <a:lnSpc>
                <a:spcPct val="126000"/>
              </a:lnSpc>
            </a:pPr>
            <a:r>
              <a:rPr dirty="0" sz="900" spc="-75" b="1">
                <a:solidFill>
                  <a:srgbClr val="E95A47"/>
                </a:solidFill>
                <a:latin typeface="Adobe 고딕 Std B"/>
                <a:cs typeface="Adobe 고딕 Std B"/>
              </a:rPr>
              <a:t>한쇼 프레젠터  </a:t>
            </a: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무선으로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연결된 </a:t>
            </a:r>
            <a:r>
              <a:rPr dirty="0" sz="750" spc="-75">
                <a:solidFill>
                  <a:srgbClr val="231F20"/>
                </a:solidFill>
                <a:latin typeface="Arial Unicode MS"/>
                <a:cs typeface="Arial Unicode MS"/>
              </a:rPr>
              <a:t>스마트폰에서 프레젠테이션을  </a:t>
            </a:r>
            <a:r>
              <a:rPr dirty="0" sz="750" spc="-70">
                <a:solidFill>
                  <a:srgbClr val="231F20"/>
                </a:solidFill>
                <a:latin typeface="Arial Unicode MS"/>
                <a:cs typeface="Arial Unicode MS"/>
              </a:rPr>
              <a:t>제어할 </a:t>
            </a:r>
            <a:r>
              <a:rPr dirty="0" sz="750" spc="-60">
                <a:solidFill>
                  <a:srgbClr val="231F20"/>
                </a:solidFill>
                <a:latin typeface="Arial Unicode MS"/>
                <a:cs typeface="Arial Unicode MS"/>
              </a:rPr>
              <a:t>수</a:t>
            </a:r>
            <a:r>
              <a:rPr dirty="0" sz="750" spc="5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dirty="0" sz="750" spc="-65">
                <a:solidFill>
                  <a:srgbClr val="231F20"/>
                </a:solidFill>
                <a:latin typeface="Arial Unicode MS"/>
                <a:cs typeface="Arial Unicode MS"/>
              </a:rPr>
              <a:t>있습니다.</a:t>
            </a:r>
            <a:endParaRPr sz="750">
              <a:latin typeface="Arial Unicode MS"/>
              <a:cs typeface="Arial Unicode MS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757427" y="6166599"/>
            <a:ext cx="11430" cy="352425"/>
          </a:xfrm>
          <a:custGeom>
            <a:avLst/>
            <a:gdLst/>
            <a:ahLst/>
            <a:cxnLst/>
            <a:rect l="l" t="t" r="r" b="b"/>
            <a:pathLst>
              <a:path w="11429" h="352425">
                <a:moveTo>
                  <a:pt x="11010" y="0"/>
                </a:moveTo>
                <a:lnTo>
                  <a:pt x="0" y="0"/>
                </a:lnTo>
                <a:lnTo>
                  <a:pt x="0" y="352221"/>
                </a:lnTo>
                <a:lnTo>
                  <a:pt x="11010" y="352221"/>
                </a:lnTo>
                <a:lnTo>
                  <a:pt x="11010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801458" y="6166599"/>
            <a:ext cx="11430" cy="352425"/>
          </a:xfrm>
          <a:custGeom>
            <a:avLst/>
            <a:gdLst/>
            <a:ahLst/>
            <a:cxnLst/>
            <a:rect l="l" t="t" r="r" b="b"/>
            <a:pathLst>
              <a:path w="11430" h="352425">
                <a:moveTo>
                  <a:pt x="11010" y="0"/>
                </a:moveTo>
                <a:lnTo>
                  <a:pt x="0" y="0"/>
                </a:lnTo>
                <a:lnTo>
                  <a:pt x="0" y="352221"/>
                </a:lnTo>
                <a:lnTo>
                  <a:pt x="11010" y="352221"/>
                </a:lnTo>
                <a:lnTo>
                  <a:pt x="11010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1032598" y="6166599"/>
            <a:ext cx="11430" cy="352425"/>
          </a:xfrm>
          <a:custGeom>
            <a:avLst/>
            <a:gdLst/>
            <a:ahLst/>
            <a:cxnLst/>
            <a:rect l="l" t="t" r="r" b="b"/>
            <a:pathLst>
              <a:path w="11430" h="352425">
                <a:moveTo>
                  <a:pt x="11010" y="0"/>
                </a:moveTo>
                <a:lnTo>
                  <a:pt x="0" y="0"/>
                </a:lnTo>
                <a:lnTo>
                  <a:pt x="0" y="352221"/>
                </a:lnTo>
                <a:lnTo>
                  <a:pt x="11010" y="352221"/>
                </a:lnTo>
                <a:lnTo>
                  <a:pt x="11010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1076629" y="6166599"/>
            <a:ext cx="11430" cy="352425"/>
          </a:xfrm>
          <a:custGeom>
            <a:avLst/>
            <a:gdLst/>
            <a:ahLst/>
            <a:cxnLst/>
            <a:rect l="l" t="t" r="r" b="b"/>
            <a:pathLst>
              <a:path w="11430" h="352425">
                <a:moveTo>
                  <a:pt x="11010" y="0"/>
                </a:moveTo>
                <a:lnTo>
                  <a:pt x="0" y="0"/>
                </a:lnTo>
                <a:lnTo>
                  <a:pt x="0" y="352221"/>
                </a:lnTo>
                <a:lnTo>
                  <a:pt x="11010" y="352221"/>
                </a:lnTo>
                <a:lnTo>
                  <a:pt x="11010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762927" y="6485801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44030" y="0"/>
                </a:moveTo>
                <a:lnTo>
                  <a:pt x="0" y="0"/>
                </a:lnTo>
                <a:lnTo>
                  <a:pt x="0" y="11010"/>
                </a:lnTo>
                <a:lnTo>
                  <a:pt x="44030" y="11010"/>
                </a:lnTo>
                <a:lnTo>
                  <a:pt x="44030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762927" y="6452781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44030" y="0"/>
                </a:moveTo>
                <a:lnTo>
                  <a:pt x="0" y="0"/>
                </a:lnTo>
                <a:lnTo>
                  <a:pt x="0" y="11010"/>
                </a:lnTo>
                <a:lnTo>
                  <a:pt x="44030" y="11010"/>
                </a:lnTo>
                <a:lnTo>
                  <a:pt x="44030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762927" y="6419761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44030" y="0"/>
                </a:moveTo>
                <a:lnTo>
                  <a:pt x="0" y="0"/>
                </a:lnTo>
                <a:lnTo>
                  <a:pt x="0" y="11010"/>
                </a:lnTo>
                <a:lnTo>
                  <a:pt x="44030" y="11010"/>
                </a:lnTo>
                <a:lnTo>
                  <a:pt x="44030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762927" y="6386754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44030" y="0"/>
                </a:moveTo>
                <a:lnTo>
                  <a:pt x="0" y="0"/>
                </a:lnTo>
                <a:lnTo>
                  <a:pt x="0" y="11010"/>
                </a:lnTo>
                <a:lnTo>
                  <a:pt x="44030" y="11010"/>
                </a:lnTo>
                <a:lnTo>
                  <a:pt x="44030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762927" y="6353721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44030" y="0"/>
                </a:moveTo>
                <a:lnTo>
                  <a:pt x="0" y="0"/>
                </a:lnTo>
                <a:lnTo>
                  <a:pt x="0" y="11010"/>
                </a:lnTo>
                <a:lnTo>
                  <a:pt x="44030" y="11010"/>
                </a:lnTo>
                <a:lnTo>
                  <a:pt x="44030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762927" y="6320701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44030" y="0"/>
                </a:moveTo>
                <a:lnTo>
                  <a:pt x="0" y="0"/>
                </a:lnTo>
                <a:lnTo>
                  <a:pt x="0" y="11010"/>
                </a:lnTo>
                <a:lnTo>
                  <a:pt x="44030" y="11010"/>
                </a:lnTo>
                <a:lnTo>
                  <a:pt x="44030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762927" y="6287681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44030" y="0"/>
                </a:moveTo>
                <a:lnTo>
                  <a:pt x="0" y="0"/>
                </a:lnTo>
                <a:lnTo>
                  <a:pt x="0" y="11010"/>
                </a:lnTo>
                <a:lnTo>
                  <a:pt x="44030" y="11010"/>
                </a:lnTo>
                <a:lnTo>
                  <a:pt x="44030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762927" y="6254661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44030" y="0"/>
                </a:moveTo>
                <a:lnTo>
                  <a:pt x="0" y="0"/>
                </a:lnTo>
                <a:lnTo>
                  <a:pt x="0" y="11010"/>
                </a:lnTo>
                <a:lnTo>
                  <a:pt x="44030" y="11010"/>
                </a:lnTo>
                <a:lnTo>
                  <a:pt x="44030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762927" y="6221641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44030" y="0"/>
                </a:moveTo>
                <a:lnTo>
                  <a:pt x="0" y="0"/>
                </a:lnTo>
                <a:lnTo>
                  <a:pt x="0" y="11010"/>
                </a:lnTo>
                <a:lnTo>
                  <a:pt x="44030" y="11010"/>
                </a:lnTo>
                <a:lnTo>
                  <a:pt x="44030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762927" y="6188621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44030" y="0"/>
                </a:moveTo>
                <a:lnTo>
                  <a:pt x="0" y="0"/>
                </a:lnTo>
                <a:lnTo>
                  <a:pt x="0" y="11010"/>
                </a:lnTo>
                <a:lnTo>
                  <a:pt x="44030" y="11010"/>
                </a:lnTo>
                <a:lnTo>
                  <a:pt x="44030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1038097" y="6485801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44030" y="0"/>
                </a:moveTo>
                <a:lnTo>
                  <a:pt x="0" y="0"/>
                </a:lnTo>
                <a:lnTo>
                  <a:pt x="0" y="11010"/>
                </a:lnTo>
                <a:lnTo>
                  <a:pt x="44030" y="11010"/>
                </a:lnTo>
                <a:lnTo>
                  <a:pt x="44030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1038097" y="6452781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44030" y="0"/>
                </a:moveTo>
                <a:lnTo>
                  <a:pt x="0" y="0"/>
                </a:lnTo>
                <a:lnTo>
                  <a:pt x="0" y="11010"/>
                </a:lnTo>
                <a:lnTo>
                  <a:pt x="44030" y="11010"/>
                </a:lnTo>
                <a:lnTo>
                  <a:pt x="44030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1038097" y="6419761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44030" y="0"/>
                </a:moveTo>
                <a:lnTo>
                  <a:pt x="0" y="0"/>
                </a:lnTo>
                <a:lnTo>
                  <a:pt x="0" y="11010"/>
                </a:lnTo>
                <a:lnTo>
                  <a:pt x="44030" y="11010"/>
                </a:lnTo>
                <a:lnTo>
                  <a:pt x="44030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1038097" y="6386754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44030" y="0"/>
                </a:moveTo>
                <a:lnTo>
                  <a:pt x="0" y="0"/>
                </a:lnTo>
                <a:lnTo>
                  <a:pt x="0" y="11010"/>
                </a:lnTo>
                <a:lnTo>
                  <a:pt x="44030" y="11010"/>
                </a:lnTo>
                <a:lnTo>
                  <a:pt x="44030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1038097" y="6353721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44030" y="0"/>
                </a:moveTo>
                <a:lnTo>
                  <a:pt x="0" y="0"/>
                </a:lnTo>
                <a:lnTo>
                  <a:pt x="0" y="11010"/>
                </a:lnTo>
                <a:lnTo>
                  <a:pt x="44030" y="11010"/>
                </a:lnTo>
                <a:lnTo>
                  <a:pt x="44030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1038097" y="6320701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44030" y="0"/>
                </a:moveTo>
                <a:lnTo>
                  <a:pt x="0" y="0"/>
                </a:lnTo>
                <a:lnTo>
                  <a:pt x="0" y="11010"/>
                </a:lnTo>
                <a:lnTo>
                  <a:pt x="44030" y="11010"/>
                </a:lnTo>
                <a:lnTo>
                  <a:pt x="44030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1038097" y="6287681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44030" y="0"/>
                </a:moveTo>
                <a:lnTo>
                  <a:pt x="0" y="0"/>
                </a:lnTo>
                <a:lnTo>
                  <a:pt x="0" y="11010"/>
                </a:lnTo>
                <a:lnTo>
                  <a:pt x="44030" y="11010"/>
                </a:lnTo>
                <a:lnTo>
                  <a:pt x="44030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1038097" y="6254661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44030" y="0"/>
                </a:moveTo>
                <a:lnTo>
                  <a:pt x="0" y="0"/>
                </a:lnTo>
                <a:lnTo>
                  <a:pt x="0" y="11010"/>
                </a:lnTo>
                <a:lnTo>
                  <a:pt x="44030" y="11010"/>
                </a:lnTo>
                <a:lnTo>
                  <a:pt x="44030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1038097" y="6221641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44030" y="0"/>
                </a:moveTo>
                <a:lnTo>
                  <a:pt x="0" y="0"/>
                </a:lnTo>
                <a:lnTo>
                  <a:pt x="0" y="11010"/>
                </a:lnTo>
                <a:lnTo>
                  <a:pt x="44030" y="11010"/>
                </a:lnTo>
                <a:lnTo>
                  <a:pt x="44030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1038097" y="6188621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44030" y="0"/>
                </a:moveTo>
                <a:lnTo>
                  <a:pt x="0" y="0"/>
                </a:lnTo>
                <a:lnTo>
                  <a:pt x="0" y="11010"/>
                </a:lnTo>
                <a:lnTo>
                  <a:pt x="44030" y="11010"/>
                </a:lnTo>
                <a:lnTo>
                  <a:pt x="44030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806958" y="6254661"/>
            <a:ext cx="231140" cy="11430"/>
          </a:xfrm>
          <a:custGeom>
            <a:avLst/>
            <a:gdLst/>
            <a:ahLst/>
            <a:cxnLst/>
            <a:rect l="l" t="t" r="r" b="b"/>
            <a:pathLst>
              <a:path w="231140" h="11429">
                <a:moveTo>
                  <a:pt x="231139" y="0"/>
                </a:moveTo>
                <a:lnTo>
                  <a:pt x="0" y="0"/>
                </a:lnTo>
                <a:lnTo>
                  <a:pt x="0" y="11010"/>
                </a:lnTo>
                <a:lnTo>
                  <a:pt x="231139" y="11010"/>
                </a:lnTo>
                <a:lnTo>
                  <a:pt x="231139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806958" y="6419761"/>
            <a:ext cx="231140" cy="11430"/>
          </a:xfrm>
          <a:custGeom>
            <a:avLst/>
            <a:gdLst/>
            <a:ahLst/>
            <a:cxnLst/>
            <a:rect l="l" t="t" r="r" b="b"/>
            <a:pathLst>
              <a:path w="231140" h="11429">
                <a:moveTo>
                  <a:pt x="231139" y="0"/>
                </a:moveTo>
                <a:lnTo>
                  <a:pt x="0" y="0"/>
                </a:lnTo>
                <a:lnTo>
                  <a:pt x="0" y="11010"/>
                </a:lnTo>
                <a:lnTo>
                  <a:pt x="231139" y="11010"/>
                </a:lnTo>
                <a:lnTo>
                  <a:pt x="231139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884003" y="6304192"/>
            <a:ext cx="77050" cy="7705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823467" y="6166612"/>
            <a:ext cx="198120" cy="11430"/>
          </a:xfrm>
          <a:custGeom>
            <a:avLst/>
            <a:gdLst/>
            <a:ahLst/>
            <a:cxnLst/>
            <a:rect l="l" t="t" r="r" b="b"/>
            <a:pathLst>
              <a:path w="198119" h="11429">
                <a:moveTo>
                  <a:pt x="198119" y="0"/>
                </a:moveTo>
                <a:lnTo>
                  <a:pt x="0" y="0"/>
                </a:lnTo>
                <a:lnTo>
                  <a:pt x="0" y="11010"/>
                </a:lnTo>
                <a:lnTo>
                  <a:pt x="198119" y="11010"/>
                </a:lnTo>
                <a:lnTo>
                  <a:pt x="198119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823467" y="6188621"/>
            <a:ext cx="66040" cy="11430"/>
          </a:xfrm>
          <a:custGeom>
            <a:avLst/>
            <a:gdLst/>
            <a:ahLst/>
            <a:cxnLst/>
            <a:rect l="l" t="t" r="r" b="b"/>
            <a:pathLst>
              <a:path w="66040" h="11429">
                <a:moveTo>
                  <a:pt x="66027" y="0"/>
                </a:moveTo>
                <a:lnTo>
                  <a:pt x="0" y="0"/>
                </a:lnTo>
                <a:lnTo>
                  <a:pt x="0" y="11010"/>
                </a:lnTo>
                <a:lnTo>
                  <a:pt x="66027" y="11010"/>
                </a:lnTo>
                <a:lnTo>
                  <a:pt x="66027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895019" y="6463792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11010" y="0"/>
                </a:moveTo>
                <a:lnTo>
                  <a:pt x="0" y="0"/>
                </a:lnTo>
                <a:lnTo>
                  <a:pt x="0" y="11010"/>
                </a:lnTo>
                <a:lnTo>
                  <a:pt x="11010" y="11010"/>
                </a:lnTo>
                <a:lnTo>
                  <a:pt x="11010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917028" y="6463792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11010" y="0"/>
                </a:moveTo>
                <a:lnTo>
                  <a:pt x="0" y="0"/>
                </a:lnTo>
                <a:lnTo>
                  <a:pt x="0" y="11010"/>
                </a:lnTo>
                <a:lnTo>
                  <a:pt x="11010" y="11010"/>
                </a:lnTo>
                <a:lnTo>
                  <a:pt x="11010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939038" y="6463792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30" h="11429">
                <a:moveTo>
                  <a:pt x="11010" y="0"/>
                </a:moveTo>
                <a:lnTo>
                  <a:pt x="0" y="0"/>
                </a:lnTo>
                <a:lnTo>
                  <a:pt x="0" y="11010"/>
                </a:lnTo>
                <a:lnTo>
                  <a:pt x="11010" y="11010"/>
                </a:lnTo>
                <a:lnTo>
                  <a:pt x="11010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823467" y="6485801"/>
            <a:ext cx="198120" cy="11430"/>
          </a:xfrm>
          <a:custGeom>
            <a:avLst/>
            <a:gdLst/>
            <a:ahLst/>
            <a:cxnLst/>
            <a:rect l="l" t="t" r="r" b="b"/>
            <a:pathLst>
              <a:path w="198119" h="11429">
                <a:moveTo>
                  <a:pt x="198119" y="0"/>
                </a:moveTo>
                <a:lnTo>
                  <a:pt x="0" y="0"/>
                </a:lnTo>
                <a:lnTo>
                  <a:pt x="0" y="11010"/>
                </a:lnTo>
                <a:lnTo>
                  <a:pt x="198119" y="11010"/>
                </a:lnTo>
                <a:lnTo>
                  <a:pt x="198119" y="0"/>
                </a:lnTo>
                <a:close/>
              </a:path>
            </a:pathLst>
          </a:custGeom>
          <a:solidFill>
            <a:srgbClr val="E95A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746428" y="7771848"/>
            <a:ext cx="352210" cy="35221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732514" y="6980239"/>
            <a:ext cx="352756" cy="35221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5399" y="5355550"/>
            <a:ext cx="2390140" cy="2686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0D0D0D"/>
                </a:solidFill>
                <a:latin typeface="한컴 고딕"/>
                <a:cs typeface="한컴 고딕"/>
              </a:rPr>
              <a:t>한컴오피스2020 </a:t>
            </a:r>
            <a:r>
              <a:rPr dirty="0" sz="1600" spc="-10" b="1">
                <a:solidFill>
                  <a:srgbClr val="808080"/>
                </a:solidFill>
                <a:latin typeface="한컴 고딕"/>
                <a:cs typeface="한컴 고딕"/>
              </a:rPr>
              <a:t>사용</a:t>
            </a:r>
            <a:r>
              <a:rPr dirty="0" sz="1600" spc="180" b="1">
                <a:solidFill>
                  <a:srgbClr val="808080"/>
                </a:solidFill>
                <a:latin typeface="한컴 고딕"/>
                <a:cs typeface="한컴 고딕"/>
              </a:rPr>
              <a:t> </a:t>
            </a:r>
            <a:r>
              <a:rPr dirty="0" sz="1600" spc="-10" b="1">
                <a:solidFill>
                  <a:srgbClr val="808080"/>
                </a:solidFill>
                <a:latin typeface="한컴 고딕"/>
                <a:cs typeface="한컴 고딕"/>
              </a:rPr>
              <a:t>환경</a:t>
            </a:r>
            <a:endParaRPr sz="1600">
              <a:latin typeface="한컴 고딕"/>
              <a:cs typeface="한컴 고딕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4608" y="5752807"/>
          <a:ext cx="4925060" cy="2589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9160"/>
                <a:gridCol w="2228850"/>
                <a:gridCol w="1797050"/>
              </a:tblGrid>
              <a:tr h="328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000" spc="-5" b="1">
                          <a:latin typeface="한컴 고딕"/>
                          <a:cs typeface="한컴 고딕"/>
                        </a:rPr>
                        <a:t>구성</a:t>
                      </a:r>
                      <a:r>
                        <a:rPr dirty="0" sz="1000" spc="210" b="1">
                          <a:latin typeface="한컴 고딕"/>
                          <a:cs typeface="한컴 고딕"/>
                        </a:rPr>
                        <a:t> </a:t>
                      </a:r>
                      <a:r>
                        <a:rPr dirty="0" sz="1000" spc="-5" b="1">
                          <a:latin typeface="한컴 고딕"/>
                          <a:cs typeface="한컴 고딕"/>
                        </a:rPr>
                        <a:t>요소</a:t>
                      </a:r>
                      <a:endParaRPr sz="1000">
                        <a:latin typeface="한컴 고딕"/>
                        <a:cs typeface="한컴 고딕"/>
                      </a:endParaRPr>
                    </a:p>
                  </a:txBody>
                  <a:tcPr marL="0" marR="0" marB="0" marT="81280">
                    <a:lnR w="6350">
                      <a:solidFill>
                        <a:srgbClr val="E3E3E3"/>
                      </a:solidFill>
                      <a:prstDash val="solid"/>
                    </a:lnR>
                    <a:lnT w="190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E3E3E3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000" spc="-5" b="1">
                          <a:latin typeface="한컴 고딕"/>
                          <a:cs typeface="한컴 고딕"/>
                        </a:rPr>
                        <a:t>요구</a:t>
                      </a:r>
                      <a:r>
                        <a:rPr dirty="0" sz="1000" spc="225" b="1">
                          <a:latin typeface="한컴 고딕"/>
                          <a:cs typeface="한컴 고딕"/>
                        </a:rPr>
                        <a:t> </a:t>
                      </a:r>
                      <a:r>
                        <a:rPr dirty="0" sz="1000" spc="-5" b="1">
                          <a:latin typeface="한컴 고딕"/>
                          <a:cs typeface="한컴 고딕"/>
                        </a:rPr>
                        <a:t>사항</a:t>
                      </a:r>
                      <a:endParaRPr sz="1000">
                        <a:latin typeface="한컴 고딕"/>
                        <a:cs typeface="한컴 고딕"/>
                      </a:endParaRPr>
                    </a:p>
                  </a:txBody>
                  <a:tcPr marL="0" marR="0" marB="0" marT="81280">
                    <a:lnL w="6350">
                      <a:solidFill>
                        <a:srgbClr val="E3E3E3"/>
                      </a:solidFill>
                      <a:prstDash val="solid"/>
                    </a:lnL>
                    <a:lnR w="6350">
                      <a:solidFill>
                        <a:srgbClr val="E3E3E3"/>
                      </a:solidFill>
                      <a:prstDash val="solid"/>
                    </a:lnR>
                    <a:lnT w="190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E3E3E3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000" spc="-10" b="1">
                          <a:latin typeface="한컴 고딕"/>
                          <a:cs typeface="한컴 고딕"/>
                        </a:rPr>
                        <a:t>비고</a:t>
                      </a:r>
                      <a:endParaRPr sz="1000">
                        <a:latin typeface="한컴 고딕"/>
                        <a:cs typeface="한컴 고딕"/>
                      </a:endParaRPr>
                    </a:p>
                  </a:txBody>
                  <a:tcPr marL="0" marR="0" marB="0" marT="81280">
                    <a:lnL w="6350">
                      <a:solidFill>
                        <a:srgbClr val="E3E3E3"/>
                      </a:solidFill>
                      <a:prstDash val="solid"/>
                    </a:lnL>
                    <a:lnT w="190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E3E3E3"/>
                      </a:solidFill>
                      <a:prstDash val="solid"/>
                    </a:lnB>
                    <a:solidFill>
                      <a:srgbClr val="DFDFDF"/>
                    </a:solidFill>
                  </a:tcPr>
                </a:tc>
              </a:tr>
              <a:tr h="3335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900" spc="-5">
                          <a:latin typeface="한컴 고딕"/>
                          <a:cs typeface="한컴 고딕"/>
                        </a:rPr>
                        <a:t>프 로 세</a:t>
                      </a:r>
                      <a:r>
                        <a:rPr dirty="0" sz="900" spc="95">
                          <a:latin typeface="한컴 고딕"/>
                          <a:cs typeface="한컴 고딕"/>
                        </a:rPr>
                        <a:t> </a:t>
                      </a:r>
                      <a:r>
                        <a:rPr dirty="0" sz="900" spc="-5">
                          <a:latin typeface="한컴 고딕"/>
                          <a:cs typeface="한컴 고딕"/>
                        </a:rPr>
                        <a:t>서</a:t>
                      </a:r>
                      <a:endParaRPr sz="900">
                        <a:latin typeface="한컴 고딕"/>
                        <a:cs typeface="한컴 고딕"/>
                      </a:endParaRPr>
                    </a:p>
                  </a:txBody>
                  <a:tcPr marL="0" marR="0" marB="0" marT="92710">
                    <a:lnR w="6350">
                      <a:solidFill>
                        <a:srgbClr val="E3E3E3"/>
                      </a:solidFill>
                      <a:prstDash val="solid"/>
                    </a:lnR>
                    <a:lnT w="6350">
                      <a:solidFill>
                        <a:srgbClr val="E3E3E3"/>
                      </a:solidFill>
                      <a:prstDash val="solid"/>
                    </a:lnT>
                    <a:lnB w="6350">
                      <a:solidFill>
                        <a:srgbClr val="E3E3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900" spc="-5">
                          <a:latin typeface="한컴 고딕"/>
                          <a:cs typeface="한컴 고딕"/>
                        </a:rPr>
                        <a:t>Intel Core2 Duo 또는 동급</a:t>
                      </a:r>
                      <a:r>
                        <a:rPr dirty="0" sz="900" spc="110">
                          <a:latin typeface="한컴 고딕"/>
                          <a:cs typeface="한컴 고딕"/>
                        </a:rPr>
                        <a:t> </a:t>
                      </a:r>
                      <a:r>
                        <a:rPr dirty="0" sz="900" spc="-5">
                          <a:latin typeface="한컴 고딕"/>
                          <a:cs typeface="한컴 고딕"/>
                        </a:rPr>
                        <a:t>프로세서</a:t>
                      </a:r>
                      <a:endParaRPr sz="900">
                        <a:latin typeface="한컴 고딕"/>
                        <a:cs typeface="한컴 고딕"/>
                      </a:endParaRPr>
                    </a:p>
                    <a:p>
                      <a:pPr algn="ctr" marL="635">
                        <a:lnSpc>
                          <a:spcPts val="1075"/>
                        </a:lnSpc>
                        <a:spcBef>
                          <a:spcPts val="360"/>
                        </a:spcBef>
                      </a:pPr>
                      <a:r>
                        <a:rPr dirty="0" sz="900" spc="-5">
                          <a:latin typeface="한컴 고딕"/>
                          <a:cs typeface="한컴 고딕"/>
                        </a:rPr>
                        <a:t>(32비트 및</a:t>
                      </a:r>
                      <a:r>
                        <a:rPr dirty="0" sz="900" spc="175">
                          <a:latin typeface="한컴 고딕"/>
                          <a:cs typeface="한컴 고딕"/>
                        </a:rPr>
                        <a:t> </a:t>
                      </a:r>
                      <a:r>
                        <a:rPr dirty="0" sz="900" spc="-5">
                          <a:latin typeface="한컴 고딕"/>
                          <a:cs typeface="한컴 고딕"/>
                        </a:rPr>
                        <a:t>64비트)</a:t>
                      </a:r>
                      <a:endParaRPr sz="900">
                        <a:latin typeface="한컴 고딕"/>
                        <a:cs typeface="한컴 고딕"/>
                      </a:endParaRPr>
                    </a:p>
                  </a:txBody>
                  <a:tcPr marL="0" marR="0" marB="0" marT="1270">
                    <a:lnL w="6350">
                      <a:solidFill>
                        <a:srgbClr val="E3E3E3"/>
                      </a:solidFill>
                      <a:prstDash val="solid"/>
                    </a:lnL>
                    <a:lnR w="6350">
                      <a:solidFill>
                        <a:srgbClr val="E3E3E3"/>
                      </a:solidFill>
                      <a:prstDash val="solid"/>
                    </a:lnR>
                    <a:lnT w="6350">
                      <a:solidFill>
                        <a:srgbClr val="E3E3E3"/>
                      </a:solidFill>
                      <a:prstDash val="solid"/>
                    </a:lnT>
                    <a:lnB w="6350">
                      <a:solidFill>
                        <a:srgbClr val="E3E3E3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just" marL="63500" marR="55880">
                        <a:lnSpc>
                          <a:spcPct val="133200"/>
                        </a:lnSpc>
                        <a:spcBef>
                          <a:spcPts val="5"/>
                        </a:spcBef>
                      </a:pPr>
                      <a:r>
                        <a:rPr dirty="0" sz="900" spc="-5">
                          <a:latin typeface="한컴 고딕"/>
                          <a:cs typeface="한컴 고딕"/>
                        </a:rPr>
                        <a:t>4GB 정도의 설치 용량을 필요로  합니다.</a:t>
                      </a:r>
                      <a:endParaRPr sz="900">
                        <a:latin typeface="한컴 고딕"/>
                        <a:cs typeface="한컴 고딕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just" marL="63500" marR="55880">
                        <a:lnSpc>
                          <a:spcPct val="133200"/>
                        </a:lnSpc>
                      </a:pPr>
                      <a:r>
                        <a:rPr dirty="0" sz="900">
                          <a:latin typeface="한컴 고딕"/>
                          <a:cs typeface="한컴 고딕"/>
                        </a:rPr>
                        <a:t>[한컴 </a:t>
                      </a:r>
                      <a:r>
                        <a:rPr dirty="0" sz="900" spc="-5">
                          <a:latin typeface="한컴 고딕"/>
                          <a:cs typeface="한컴 고딕"/>
                        </a:rPr>
                        <a:t>툴즈 사용 시] Bluetooth  또는 Wi-Fi로 자동 연결  Bluetooth 4.0 이상을 지원하는  PC 및 모바일 안드로이드 장치  Wi-Fi 공유</a:t>
                      </a:r>
                      <a:r>
                        <a:rPr dirty="0" sz="900" spc="175">
                          <a:latin typeface="한컴 고딕"/>
                          <a:cs typeface="한컴 고딕"/>
                        </a:rPr>
                        <a:t> </a:t>
                      </a:r>
                      <a:r>
                        <a:rPr dirty="0" sz="900" spc="-5">
                          <a:latin typeface="한컴 고딕"/>
                          <a:cs typeface="한컴 고딕"/>
                        </a:rPr>
                        <a:t>장치</a:t>
                      </a:r>
                      <a:endParaRPr sz="900">
                        <a:latin typeface="한컴 고딕"/>
                        <a:cs typeface="한컴 고딕"/>
                      </a:endParaRPr>
                    </a:p>
                  </a:txBody>
                  <a:tcPr marL="0" marR="0" marB="0" marT="0">
                    <a:lnL w="6350">
                      <a:solidFill>
                        <a:srgbClr val="E3E3E3"/>
                      </a:solidFill>
                      <a:prstDash val="solid"/>
                    </a:lnL>
                    <a:lnT w="6350">
                      <a:solidFill>
                        <a:srgbClr val="E3E3E3"/>
                      </a:solidFill>
                      <a:prstDash val="solid"/>
                    </a:lnT>
                    <a:lnB w="190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390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  <a:tabLst>
                          <a:tab pos="243204" algn="l"/>
                          <a:tab pos="486409" algn="l"/>
                        </a:tabLst>
                      </a:pPr>
                      <a:r>
                        <a:rPr dirty="0" sz="900" spc="-5">
                          <a:latin typeface="한컴 고딕"/>
                          <a:cs typeface="한컴 고딕"/>
                        </a:rPr>
                        <a:t>메	모	리</a:t>
                      </a:r>
                      <a:endParaRPr sz="900">
                        <a:latin typeface="한컴 고딕"/>
                        <a:cs typeface="한컴 고딕"/>
                      </a:endParaRPr>
                    </a:p>
                  </a:txBody>
                  <a:tcPr marL="0" marR="0" marB="0" marT="43815">
                    <a:lnR w="6350">
                      <a:solidFill>
                        <a:srgbClr val="E3E3E3"/>
                      </a:solidFill>
                      <a:prstDash val="solid"/>
                    </a:lnR>
                    <a:lnT w="6350">
                      <a:solidFill>
                        <a:srgbClr val="E3E3E3"/>
                      </a:solidFill>
                      <a:prstDash val="solid"/>
                    </a:lnT>
                    <a:lnB w="6350">
                      <a:solidFill>
                        <a:srgbClr val="E3E3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 spc="-5">
                          <a:latin typeface="한컴 고딕"/>
                          <a:cs typeface="한컴 고딕"/>
                        </a:rPr>
                        <a:t>2GB</a:t>
                      </a:r>
                      <a:r>
                        <a:rPr dirty="0" sz="900" spc="195">
                          <a:latin typeface="한컴 고딕"/>
                          <a:cs typeface="한컴 고딕"/>
                        </a:rPr>
                        <a:t> </a:t>
                      </a:r>
                      <a:r>
                        <a:rPr dirty="0" sz="900" spc="-5">
                          <a:latin typeface="한컴 고딕"/>
                          <a:cs typeface="한컴 고딕"/>
                        </a:rPr>
                        <a:t>RAM</a:t>
                      </a:r>
                      <a:endParaRPr sz="900">
                        <a:latin typeface="한컴 고딕"/>
                        <a:cs typeface="한컴 고딕"/>
                      </a:endParaRPr>
                    </a:p>
                  </a:txBody>
                  <a:tcPr marL="0" marR="0" marB="0" marT="43815">
                    <a:lnL w="6350">
                      <a:solidFill>
                        <a:srgbClr val="E3E3E3"/>
                      </a:solidFill>
                      <a:prstDash val="solid"/>
                    </a:lnL>
                    <a:lnR w="6350">
                      <a:solidFill>
                        <a:srgbClr val="E3E3E3"/>
                      </a:solidFill>
                      <a:prstDash val="solid"/>
                    </a:lnR>
                    <a:lnT w="6350">
                      <a:solidFill>
                        <a:srgbClr val="E3E3E3"/>
                      </a:solidFill>
                      <a:prstDash val="solid"/>
                    </a:lnT>
                    <a:lnB w="6350">
                      <a:solidFill>
                        <a:srgbClr val="E3E3E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3E3E3"/>
                      </a:solidFill>
                      <a:prstDash val="solid"/>
                    </a:lnL>
                    <a:lnT w="6350">
                      <a:solidFill>
                        <a:srgbClr val="E3E3E3"/>
                      </a:solidFill>
                      <a:prstDash val="solid"/>
                    </a:lnT>
                    <a:lnB w="190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391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>
                          <a:latin typeface="한컴 고딕"/>
                          <a:cs typeface="한컴 고딕"/>
                        </a:rPr>
                        <a:t>하드</a:t>
                      </a:r>
                      <a:r>
                        <a:rPr dirty="0" sz="900" spc="190">
                          <a:latin typeface="한컴 고딕"/>
                          <a:cs typeface="한컴 고딕"/>
                        </a:rPr>
                        <a:t> </a:t>
                      </a:r>
                      <a:r>
                        <a:rPr dirty="0" sz="900">
                          <a:latin typeface="한컴 고딕"/>
                          <a:cs typeface="한컴 고딕"/>
                        </a:rPr>
                        <a:t>디스크</a:t>
                      </a:r>
                      <a:endParaRPr sz="900">
                        <a:latin typeface="한컴 고딕"/>
                        <a:cs typeface="한컴 고딕"/>
                      </a:endParaRPr>
                    </a:p>
                  </a:txBody>
                  <a:tcPr marL="0" marR="0" marB="0" marT="43815">
                    <a:lnR w="6350">
                      <a:solidFill>
                        <a:srgbClr val="E3E3E3"/>
                      </a:solidFill>
                      <a:prstDash val="solid"/>
                    </a:lnR>
                    <a:lnT w="6350">
                      <a:solidFill>
                        <a:srgbClr val="E3E3E3"/>
                      </a:solidFill>
                      <a:prstDash val="solid"/>
                    </a:lnT>
                    <a:lnB w="6350">
                      <a:solidFill>
                        <a:srgbClr val="E3E3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 spc="-5">
                          <a:latin typeface="한컴 고딕"/>
                          <a:cs typeface="한컴 고딕"/>
                        </a:rPr>
                        <a:t>2GB 이상의 사용 가능한</a:t>
                      </a:r>
                      <a:r>
                        <a:rPr dirty="0" sz="900" spc="120">
                          <a:latin typeface="한컴 고딕"/>
                          <a:cs typeface="한컴 고딕"/>
                        </a:rPr>
                        <a:t> </a:t>
                      </a:r>
                      <a:r>
                        <a:rPr dirty="0" sz="900" spc="-5">
                          <a:latin typeface="한컴 고딕"/>
                          <a:cs typeface="한컴 고딕"/>
                        </a:rPr>
                        <a:t>공간</a:t>
                      </a:r>
                      <a:endParaRPr sz="900">
                        <a:latin typeface="한컴 고딕"/>
                        <a:cs typeface="한컴 고딕"/>
                      </a:endParaRPr>
                    </a:p>
                  </a:txBody>
                  <a:tcPr marL="0" marR="0" marB="0" marT="43815">
                    <a:lnL w="6350">
                      <a:solidFill>
                        <a:srgbClr val="E3E3E3"/>
                      </a:solidFill>
                      <a:prstDash val="solid"/>
                    </a:lnL>
                    <a:lnR w="6350">
                      <a:solidFill>
                        <a:srgbClr val="E3E3E3"/>
                      </a:solidFill>
                      <a:prstDash val="solid"/>
                    </a:lnR>
                    <a:lnT w="6350">
                      <a:solidFill>
                        <a:srgbClr val="E3E3E3"/>
                      </a:solidFill>
                      <a:prstDash val="solid"/>
                    </a:lnT>
                    <a:lnB w="6350">
                      <a:solidFill>
                        <a:srgbClr val="E3E3E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3E3E3"/>
                      </a:solidFill>
                      <a:prstDash val="solid"/>
                    </a:lnL>
                    <a:lnT w="6350">
                      <a:solidFill>
                        <a:srgbClr val="E3E3E3"/>
                      </a:solidFill>
                      <a:prstDash val="solid"/>
                    </a:lnT>
                    <a:lnB w="190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390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 spc="-5">
                          <a:latin typeface="한컴 고딕"/>
                          <a:cs typeface="한컴 고딕"/>
                        </a:rPr>
                        <a:t>디</a:t>
                      </a:r>
                      <a:r>
                        <a:rPr dirty="0" sz="900" spc="-130">
                          <a:latin typeface="한컴 고딕"/>
                          <a:cs typeface="한컴 고딕"/>
                        </a:rPr>
                        <a:t> </a:t>
                      </a:r>
                      <a:r>
                        <a:rPr dirty="0" sz="900" spc="-5">
                          <a:latin typeface="한컴 고딕"/>
                          <a:cs typeface="한컴 고딕"/>
                        </a:rPr>
                        <a:t>스</a:t>
                      </a:r>
                      <a:r>
                        <a:rPr dirty="0" sz="900" spc="-125">
                          <a:latin typeface="한컴 고딕"/>
                          <a:cs typeface="한컴 고딕"/>
                        </a:rPr>
                        <a:t> </a:t>
                      </a:r>
                      <a:r>
                        <a:rPr dirty="0" sz="900" spc="-5">
                          <a:latin typeface="한컴 고딕"/>
                          <a:cs typeface="한컴 고딕"/>
                        </a:rPr>
                        <a:t>플</a:t>
                      </a:r>
                      <a:r>
                        <a:rPr dirty="0" sz="900" spc="-125">
                          <a:latin typeface="한컴 고딕"/>
                          <a:cs typeface="한컴 고딕"/>
                        </a:rPr>
                        <a:t> </a:t>
                      </a:r>
                      <a:r>
                        <a:rPr dirty="0" sz="900" spc="-5">
                          <a:latin typeface="한컴 고딕"/>
                          <a:cs typeface="한컴 고딕"/>
                        </a:rPr>
                        <a:t>레</a:t>
                      </a:r>
                      <a:r>
                        <a:rPr dirty="0" sz="900" spc="-125">
                          <a:latin typeface="한컴 고딕"/>
                          <a:cs typeface="한컴 고딕"/>
                        </a:rPr>
                        <a:t> </a:t>
                      </a:r>
                      <a:r>
                        <a:rPr dirty="0" sz="900" spc="-5">
                          <a:latin typeface="한컴 고딕"/>
                          <a:cs typeface="한컴 고딕"/>
                        </a:rPr>
                        <a:t>이</a:t>
                      </a:r>
                      <a:endParaRPr sz="900">
                        <a:latin typeface="한컴 고딕"/>
                        <a:cs typeface="한컴 고딕"/>
                      </a:endParaRPr>
                    </a:p>
                  </a:txBody>
                  <a:tcPr marL="0" marR="0" marB="0" marT="43815">
                    <a:lnR w="6350">
                      <a:solidFill>
                        <a:srgbClr val="E3E3E3"/>
                      </a:solidFill>
                      <a:prstDash val="solid"/>
                    </a:lnR>
                    <a:lnT w="6350">
                      <a:solidFill>
                        <a:srgbClr val="E3E3E3"/>
                      </a:solidFill>
                      <a:prstDash val="solid"/>
                    </a:lnT>
                    <a:lnB w="6350">
                      <a:solidFill>
                        <a:srgbClr val="E3E3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 spc="-5">
                          <a:latin typeface="한컴 고딕"/>
                          <a:cs typeface="한컴 고딕"/>
                        </a:rPr>
                        <a:t>화면 해상도 1366 X 768</a:t>
                      </a:r>
                      <a:r>
                        <a:rPr dirty="0" sz="900" spc="110">
                          <a:latin typeface="한컴 고딕"/>
                          <a:cs typeface="한컴 고딕"/>
                        </a:rPr>
                        <a:t> </a:t>
                      </a:r>
                      <a:r>
                        <a:rPr dirty="0" sz="900" spc="-5">
                          <a:latin typeface="한컴 고딕"/>
                          <a:cs typeface="한컴 고딕"/>
                        </a:rPr>
                        <a:t>이상</a:t>
                      </a:r>
                      <a:endParaRPr sz="900">
                        <a:latin typeface="한컴 고딕"/>
                        <a:cs typeface="한컴 고딕"/>
                      </a:endParaRPr>
                    </a:p>
                  </a:txBody>
                  <a:tcPr marL="0" marR="0" marB="0" marT="43815">
                    <a:lnL w="6350">
                      <a:solidFill>
                        <a:srgbClr val="E3E3E3"/>
                      </a:solidFill>
                      <a:prstDash val="solid"/>
                    </a:lnL>
                    <a:lnR w="6350">
                      <a:solidFill>
                        <a:srgbClr val="E3E3E3"/>
                      </a:solidFill>
                      <a:prstDash val="solid"/>
                    </a:lnR>
                    <a:lnT w="6350">
                      <a:solidFill>
                        <a:srgbClr val="E3E3E3"/>
                      </a:solidFill>
                      <a:prstDash val="solid"/>
                    </a:lnT>
                    <a:lnB w="6350">
                      <a:solidFill>
                        <a:srgbClr val="E3E3E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3E3E3"/>
                      </a:solidFill>
                      <a:prstDash val="solid"/>
                    </a:lnL>
                    <a:lnT w="6350">
                      <a:solidFill>
                        <a:srgbClr val="E3E3E3"/>
                      </a:solidFill>
                      <a:prstDash val="solid"/>
                    </a:lnT>
                    <a:lnB w="190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391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  <a:tabLst>
                          <a:tab pos="243204" algn="l"/>
                          <a:tab pos="486409" algn="l"/>
                        </a:tabLst>
                      </a:pPr>
                      <a:r>
                        <a:rPr dirty="0" sz="900" spc="-5">
                          <a:latin typeface="한컴 고딕"/>
                          <a:cs typeface="한컴 고딕"/>
                        </a:rPr>
                        <a:t>그	래	픽</a:t>
                      </a:r>
                      <a:endParaRPr sz="900">
                        <a:latin typeface="한컴 고딕"/>
                        <a:cs typeface="한컴 고딕"/>
                      </a:endParaRPr>
                    </a:p>
                  </a:txBody>
                  <a:tcPr marL="0" marR="0" marB="0" marT="43815">
                    <a:lnR w="6350">
                      <a:solidFill>
                        <a:srgbClr val="E3E3E3"/>
                      </a:solidFill>
                      <a:prstDash val="solid"/>
                    </a:lnR>
                    <a:lnT w="6350">
                      <a:solidFill>
                        <a:srgbClr val="E3E3E3"/>
                      </a:solidFill>
                      <a:prstDash val="solid"/>
                    </a:lnT>
                    <a:lnB w="6350">
                      <a:solidFill>
                        <a:srgbClr val="E3E3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 spc="-5">
                          <a:latin typeface="한컴 고딕"/>
                          <a:cs typeface="한컴 고딕"/>
                        </a:rPr>
                        <a:t>Direct X9 이상을 지원하는 그래픽</a:t>
                      </a:r>
                      <a:r>
                        <a:rPr dirty="0" sz="900" spc="105">
                          <a:latin typeface="한컴 고딕"/>
                          <a:cs typeface="한컴 고딕"/>
                        </a:rPr>
                        <a:t> </a:t>
                      </a:r>
                      <a:r>
                        <a:rPr dirty="0" sz="900" spc="-5">
                          <a:latin typeface="한컴 고딕"/>
                          <a:cs typeface="한컴 고딕"/>
                        </a:rPr>
                        <a:t>카드</a:t>
                      </a:r>
                      <a:endParaRPr sz="900">
                        <a:latin typeface="한컴 고딕"/>
                        <a:cs typeface="한컴 고딕"/>
                      </a:endParaRPr>
                    </a:p>
                  </a:txBody>
                  <a:tcPr marL="0" marR="0" marB="0" marT="43815">
                    <a:lnL w="6350">
                      <a:solidFill>
                        <a:srgbClr val="E3E3E3"/>
                      </a:solidFill>
                      <a:prstDash val="solid"/>
                    </a:lnL>
                    <a:lnR w="6350">
                      <a:solidFill>
                        <a:srgbClr val="E3E3E3"/>
                      </a:solidFill>
                      <a:prstDash val="solid"/>
                    </a:lnR>
                    <a:lnT w="6350">
                      <a:solidFill>
                        <a:srgbClr val="E3E3E3"/>
                      </a:solidFill>
                      <a:prstDash val="solid"/>
                    </a:lnT>
                    <a:lnB w="6350">
                      <a:solidFill>
                        <a:srgbClr val="E3E3E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3E3E3"/>
                      </a:solidFill>
                      <a:prstDash val="solid"/>
                    </a:lnL>
                    <a:lnT w="6350">
                      <a:solidFill>
                        <a:srgbClr val="E3E3E3"/>
                      </a:solidFill>
                      <a:prstDash val="solid"/>
                    </a:lnT>
                    <a:lnB w="190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391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 spc="-5">
                          <a:latin typeface="한컴 고딕"/>
                          <a:cs typeface="한컴 고딕"/>
                        </a:rPr>
                        <a:t>운 영 체</a:t>
                      </a:r>
                      <a:r>
                        <a:rPr dirty="0" sz="900" spc="-130">
                          <a:latin typeface="한컴 고딕"/>
                          <a:cs typeface="한컴 고딕"/>
                        </a:rPr>
                        <a:t> </a:t>
                      </a:r>
                      <a:r>
                        <a:rPr dirty="0" sz="900" spc="-5">
                          <a:latin typeface="한컴 고딕"/>
                          <a:cs typeface="한컴 고딕"/>
                        </a:rPr>
                        <a:t>제</a:t>
                      </a:r>
                      <a:endParaRPr sz="900">
                        <a:latin typeface="한컴 고딕"/>
                        <a:cs typeface="한컴 고딕"/>
                      </a:endParaRPr>
                    </a:p>
                  </a:txBody>
                  <a:tcPr marL="0" marR="0" marB="0" marT="43815">
                    <a:lnR w="6350">
                      <a:solidFill>
                        <a:srgbClr val="E3E3E3"/>
                      </a:solidFill>
                      <a:prstDash val="solid"/>
                    </a:lnR>
                    <a:lnT w="6350">
                      <a:solidFill>
                        <a:srgbClr val="E3E3E3"/>
                      </a:solidFill>
                      <a:prstDash val="solid"/>
                    </a:lnT>
                    <a:lnB w="6350">
                      <a:solidFill>
                        <a:srgbClr val="E3E3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 spc="-5">
                          <a:latin typeface="한컴 고딕"/>
                          <a:cs typeface="한컴 고딕"/>
                        </a:rPr>
                        <a:t>Windows 7</a:t>
                      </a:r>
                      <a:r>
                        <a:rPr dirty="0" sz="900" spc="175">
                          <a:latin typeface="한컴 고딕"/>
                          <a:cs typeface="한컴 고딕"/>
                        </a:rPr>
                        <a:t> </a:t>
                      </a:r>
                      <a:r>
                        <a:rPr dirty="0" sz="900" spc="-5">
                          <a:latin typeface="한컴 고딕"/>
                          <a:cs typeface="한컴 고딕"/>
                        </a:rPr>
                        <a:t>이상</a:t>
                      </a:r>
                      <a:endParaRPr sz="900">
                        <a:latin typeface="한컴 고딕"/>
                        <a:cs typeface="한컴 고딕"/>
                      </a:endParaRPr>
                    </a:p>
                  </a:txBody>
                  <a:tcPr marL="0" marR="0" marB="0" marT="43815">
                    <a:lnL w="6350">
                      <a:solidFill>
                        <a:srgbClr val="E3E3E3"/>
                      </a:solidFill>
                      <a:prstDash val="solid"/>
                    </a:lnL>
                    <a:lnR w="6350">
                      <a:solidFill>
                        <a:srgbClr val="E3E3E3"/>
                      </a:solidFill>
                      <a:prstDash val="solid"/>
                    </a:lnR>
                    <a:lnT w="6350">
                      <a:solidFill>
                        <a:srgbClr val="E3E3E3"/>
                      </a:solidFill>
                      <a:prstDash val="solid"/>
                    </a:lnT>
                    <a:lnB w="6350">
                      <a:solidFill>
                        <a:srgbClr val="E3E3E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3E3E3"/>
                      </a:solidFill>
                      <a:prstDash val="solid"/>
                    </a:lnL>
                    <a:lnT w="6350">
                      <a:solidFill>
                        <a:srgbClr val="E3E3E3"/>
                      </a:solidFill>
                      <a:prstDash val="solid"/>
                    </a:lnT>
                    <a:lnB w="190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390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 spc="-5">
                          <a:latin typeface="한컴 고딕"/>
                          <a:cs typeface="한컴 고딕"/>
                        </a:rPr>
                        <a:t>브 라 우</a:t>
                      </a:r>
                      <a:r>
                        <a:rPr dirty="0" sz="900" spc="95">
                          <a:latin typeface="한컴 고딕"/>
                          <a:cs typeface="한컴 고딕"/>
                        </a:rPr>
                        <a:t> </a:t>
                      </a:r>
                      <a:r>
                        <a:rPr dirty="0" sz="900" spc="-5">
                          <a:latin typeface="한컴 고딕"/>
                          <a:cs typeface="한컴 고딕"/>
                        </a:rPr>
                        <a:t>저</a:t>
                      </a:r>
                      <a:endParaRPr sz="900">
                        <a:latin typeface="한컴 고딕"/>
                        <a:cs typeface="한컴 고딕"/>
                      </a:endParaRPr>
                    </a:p>
                  </a:txBody>
                  <a:tcPr marL="0" marR="0" marB="0" marT="43815">
                    <a:lnR w="6350">
                      <a:solidFill>
                        <a:srgbClr val="E3E3E3"/>
                      </a:solidFill>
                      <a:prstDash val="solid"/>
                    </a:lnR>
                    <a:lnT w="6350">
                      <a:solidFill>
                        <a:srgbClr val="E3E3E3"/>
                      </a:solidFill>
                      <a:prstDash val="solid"/>
                    </a:lnT>
                    <a:lnB w="6350">
                      <a:solidFill>
                        <a:srgbClr val="E3E3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 spc="-5">
                          <a:latin typeface="한컴 고딕"/>
                          <a:cs typeface="한컴 고딕"/>
                        </a:rPr>
                        <a:t>Internet Explorer 9.0</a:t>
                      </a:r>
                      <a:r>
                        <a:rPr dirty="0" sz="900" spc="155">
                          <a:latin typeface="한컴 고딕"/>
                          <a:cs typeface="한컴 고딕"/>
                        </a:rPr>
                        <a:t> </a:t>
                      </a:r>
                      <a:r>
                        <a:rPr dirty="0" sz="900" spc="-5">
                          <a:latin typeface="한컴 고딕"/>
                          <a:cs typeface="한컴 고딕"/>
                        </a:rPr>
                        <a:t>이상</a:t>
                      </a:r>
                      <a:endParaRPr sz="900">
                        <a:latin typeface="한컴 고딕"/>
                        <a:cs typeface="한컴 고딕"/>
                      </a:endParaRPr>
                    </a:p>
                  </a:txBody>
                  <a:tcPr marL="0" marR="0" marB="0" marT="43815">
                    <a:lnL w="6350">
                      <a:solidFill>
                        <a:srgbClr val="E3E3E3"/>
                      </a:solidFill>
                      <a:prstDash val="solid"/>
                    </a:lnL>
                    <a:lnR w="6350">
                      <a:solidFill>
                        <a:srgbClr val="E3E3E3"/>
                      </a:solidFill>
                      <a:prstDash val="solid"/>
                    </a:lnR>
                    <a:lnT w="6350">
                      <a:solidFill>
                        <a:srgbClr val="E3E3E3"/>
                      </a:solidFill>
                      <a:prstDash val="solid"/>
                    </a:lnT>
                    <a:lnB w="6350">
                      <a:solidFill>
                        <a:srgbClr val="E3E3E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3E3E3"/>
                      </a:solidFill>
                      <a:prstDash val="solid"/>
                    </a:lnL>
                    <a:lnT w="6350">
                      <a:solidFill>
                        <a:srgbClr val="E3E3E3"/>
                      </a:solidFill>
                      <a:prstDash val="solid"/>
                    </a:lnT>
                    <a:lnB w="190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391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 spc="-5">
                          <a:latin typeface="한컴 고딕"/>
                          <a:cs typeface="한컴 고딕"/>
                        </a:rPr>
                        <a:t>네 트 워</a:t>
                      </a:r>
                      <a:r>
                        <a:rPr dirty="0" sz="900" spc="95">
                          <a:latin typeface="한컴 고딕"/>
                          <a:cs typeface="한컴 고딕"/>
                        </a:rPr>
                        <a:t> </a:t>
                      </a:r>
                      <a:r>
                        <a:rPr dirty="0" sz="900" spc="-5">
                          <a:latin typeface="한컴 고딕"/>
                          <a:cs typeface="한컴 고딕"/>
                        </a:rPr>
                        <a:t>크</a:t>
                      </a:r>
                      <a:endParaRPr sz="900">
                        <a:latin typeface="한컴 고딕"/>
                        <a:cs typeface="한컴 고딕"/>
                      </a:endParaRPr>
                    </a:p>
                  </a:txBody>
                  <a:tcPr marL="0" marR="0" marB="0" marT="43815">
                    <a:lnR w="6350">
                      <a:solidFill>
                        <a:srgbClr val="E3E3E3"/>
                      </a:solidFill>
                      <a:prstDash val="solid"/>
                    </a:lnR>
                    <a:lnT w="6350">
                      <a:solidFill>
                        <a:srgbClr val="E3E3E3"/>
                      </a:solidFill>
                      <a:prstDash val="solid"/>
                    </a:lnT>
                    <a:lnB w="6350">
                      <a:solidFill>
                        <a:srgbClr val="E3E3E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 spc="-5">
                          <a:latin typeface="한컴 고딕"/>
                          <a:cs typeface="한컴 고딕"/>
                        </a:rPr>
                        <a:t>온라인 기능 사용 시 인터넷 연결</a:t>
                      </a:r>
                      <a:r>
                        <a:rPr dirty="0" sz="900" spc="80">
                          <a:latin typeface="한컴 고딕"/>
                          <a:cs typeface="한컴 고딕"/>
                        </a:rPr>
                        <a:t> </a:t>
                      </a:r>
                      <a:r>
                        <a:rPr dirty="0" sz="900" spc="-5">
                          <a:latin typeface="한컴 고딕"/>
                          <a:cs typeface="한컴 고딕"/>
                        </a:rPr>
                        <a:t>필요</a:t>
                      </a:r>
                      <a:endParaRPr sz="900">
                        <a:latin typeface="한컴 고딕"/>
                        <a:cs typeface="한컴 고딕"/>
                      </a:endParaRPr>
                    </a:p>
                  </a:txBody>
                  <a:tcPr marL="0" marR="0" marB="0" marT="43815">
                    <a:lnL w="6350">
                      <a:solidFill>
                        <a:srgbClr val="E3E3E3"/>
                      </a:solidFill>
                      <a:prstDash val="solid"/>
                    </a:lnL>
                    <a:lnR w="6350">
                      <a:solidFill>
                        <a:srgbClr val="E3E3E3"/>
                      </a:solidFill>
                      <a:prstDash val="solid"/>
                    </a:lnR>
                    <a:lnT w="6350">
                      <a:solidFill>
                        <a:srgbClr val="E3E3E3"/>
                      </a:solidFill>
                      <a:prstDash val="solid"/>
                    </a:lnT>
                    <a:lnB w="6350">
                      <a:solidFill>
                        <a:srgbClr val="E3E3E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3E3E3"/>
                      </a:solidFill>
                      <a:prstDash val="solid"/>
                    </a:lnL>
                    <a:lnT w="6350">
                      <a:solidFill>
                        <a:srgbClr val="E3E3E3"/>
                      </a:solidFill>
                      <a:prstDash val="solid"/>
                    </a:lnT>
                    <a:lnB w="190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390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  <a:tabLst>
                          <a:tab pos="486409" algn="l"/>
                        </a:tabLst>
                      </a:pPr>
                      <a:r>
                        <a:rPr dirty="0" sz="900" spc="-5">
                          <a:latin typeface="한컴 고딕"/>
                          <a:cs typeface="한컴 고딕"/>
                        </a:rPr>
                        <a:t>기	타</a:t>
                      </a:r>
                      <a:endParaRPr sz="900">
                        <a:latin typeface="한컴 고딕"/>
                        <a:cs typeface="한컴 고딕"/>
                      </a:endParaRPr>
                    </a:p>
                  </a:txBody>
                  <a:tcPr marL="0" marR="0" marB="0" marT="43815">
                    <a:lnR w="6350">
                      <a:solidFill>
                        <a:srgbClr val="E3E3E3"/>
                      </a:solidFill>
                      <a:prstDash val="solid"/>
                    </a:lnR>
                    <a:lnT w="6350">
                      <a:solidFill>
                        <a:srgbClr val="E3E3E3"/>
                      </a:solidFill>
                      <a:prstDash val="solid"/>
                    </a:lnT>
                    <a:lnB w="190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900" spc="-5">
                          <a:latin typeface="한컴 고딕"/>
                          <a:cs typeface="한컴 고딕"/>
                        </a:rPr>
                        <a:t>.NET Framework 4.0 설치</a:t>
                      </a:r>
                      <a:r>
                        <a:rPr dirty="0" sz="900" spc="140">
                          <a:latin typeface="한컴 고딕"/>
                          <a:cs typeface="한컴 고딕"/>
                        </a:rPr>
                        <a:t> </a:t>
                      </a:r>
                      <a:r>
                        <a:rPr dirty="0" sz="900" spc="-5">
                          <a:latin typeface="한컴 고딕"/>
                          <a:cs typeface="한컴 고딕"/>
                        </a:rPr>
                        <a:t>필요</a:t>
                      </a:r>
                      <a:endParaRPr sz="900">
                        <a:latin typeface="한컴 고딕"/>
                        <a:cs typeface="한컴 고딕"/>
                      </a:endParaRPr>
                    </a:p>
                  </a:txBody>
                  <a:tcPr marL="0" marR="0" marB="0" marT="43815">
                    <a:lnL w="6350">
                      <a:solidFill>
                        <a:srgbClr val="E3E3E3"/>
                      </a:solidFill>
                      <a:prstDash val="solid"/>
                    </a:lnL>
                    <a:lnR w="6350">
                      <a:solidFill>
                        <a:srgbClr val="E3E3E3"/>
                      </a:solidFill>
                      <a:prstDash val="solid"/>
                    </a:lnR>
                    <a:lnT w="6350">
                      <a:solidFill>
                        <a:srgbClr val="E3E3E3"/>
                      </a:solidFill>
                      <a:prstDash val="solid"/>
                    </a:lnT>
                    <a:lnB w="19050">
                      <a:solidFill>
                        <a:srgbClr val="BEBEB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E3E3E3"/>
                      </a:solidFill>
                      <a:prstDash val="solid"/>
                    </a:lnL>
                    <a:lnT w="6350">
                      <a:solidFill>
                        <a:srgbClr val="E3E3E3"/>
                      </a:solidFill>
                      <a:prstDash val="solid"/>
                    </a:lnT>
                    <a:lnB w="190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18096" y="718819"/>
            <a:ext cx="5102860" cy="0"/>
          </a:xfrm>
          <a:custGeom>
            <a:avLst/>
            <a:gdLst/>
            <a:ahLst/>
            <a:cxnLst/>
            <a:rect l="l" t="t" r="r" b="b"/>
            <a:pathLst>
              <a:path w="5102860" h="0">
                <a:moveTo>
                  <a:pt x="0" y="0"/>
                </a:moveTo>
                <a:lnTo>
                  <a:pt x="5102783" y="0"/>
                </a:lnTo>
              </a:path>
            </a:pathLst>
          </a:custGeom>
          <a:ln w="53251">
            <a:solidFill>
              <a:srgbClr val="CFCB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53114" y="971072"/>
            <a:ext cx="4582849" cy="3361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2020-02-23T15:45:47Z</dcterms:created>
  <dcterms:modified xsi:type="dcterms:W3CDTF">2020-02-23T15:45:47Z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2020-02-24T00:00:00Z</vt:filetime>
  </property>
  <property fmtid="{D5CDD505-2E9C-101B-9397-08002B2CF9AE}" pid="3" name="Creator">
    <vt:lpwstr>PDF 2020 11.0.0.2086</vt:lpwstr>
  </property>
  <property fmtid="{D5CDD505-2E9C-101B-9397-08002B2CF9AE}" pid="4" name="LastSaved">
    <vt:filetime>2020-02-23T00:00:00Z</vt:filetime>
  </property>
</Properties>
</file>